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y="5143500" cx="9144000"/>
  <p:notesSz cx="7099300" cy="10234600"/>
  <p:embeddedFontLst>
    <p:embeddedFont>
      <p:font typeface="Merriweather Sans"/>
      <p:regular r:id="rId40"/>
      <p:bold r:id="rId41"/>
      <p:italic r:id="rId42"/>
      <p:boldItalic r:id="rId4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1620"/>
        <p:guide pos="216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font" Target="fonts/font1.fntdata"/><Relationship Id="rId41" Type="http://schemas.openxmlformats.org/officeDocument/2006/relationships/font" Target="fonts/font2.fntdata"/><Relationship Id="rId42" Type="http://schemas.openxmlformats.org/officeDocument/2006/relationships/font" Target="fonts/font3.fntdata"/><Relationship Id="rId43" Type="http://schemas.openxmlformats.org/officeDocument/2006/relationships/font" Target="fonts/font4.fntdata"/><Relationship Id="rId44" Type="http://schemas.openxmlformats.org/officeDocument/2006/relationships/tableStyles" Target="tableStyles.xml"/><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178" name="Shape 2"/>
        <p:cNvGrpSpPr/>
        <p:nvPr/>
      </p:nvGrpSpPr>
      <p:grpSpPr>
        <a:xfrm>
          <a:off x="0" y="0"/>
          <a:ext cx="0" cy="0"/>
          <a:chOff x="0" y="0"/>
          <a:chExt cx="0" cy="0"/>
        </a:xfrm>
      </p:grpSpPr>
      <p:sp>
        <p:nvSpPr>
          <p:cNvPr id="1048851" name="Google Shape;3;n"/>
          <p:cNvSpPr txBox="1"/>
          <p:nvPr>
            <p:ph type="hdr" idx="2"/>
          </p:nvPr>
        </p:nvSpPr>
        <p:spPr>
          <a:xfrm>
            <a:off x="0" y="0"/>
            <a:ext cx="3076575" cy="511175"/>
          </a:xfrm>
          <a:prstGeom prst="rect"/>
          <a:noFill/>
          <a:ln>
            <a:noFill/>
          </a:ln>
        </p:spPr>
        <p:txBody>
          <a:bodyPr anchor="t" anchorCtr="0" bIns="48325" lIns="96650" rIns="96650" spcFirstLastPara="1" tIns="48325" wrap="square">
            <a:noAutofit/>
          </a:bodyPr>
          <a:lstStyle>
            <a:lvl1pPr algn="l" lvl="0" marR="0" rtl="0">
              <a:spcBef>
                <a:spcPts val="0"/>
              </a:spcBef>
              <a:spcAft>
                <a:spcPts val="0"/>
              </a:spcAft>
              <a:buSzPts val="1400"/>
              <a:buNone/>
              <a:defRPr b="0" cap="none" sz="1300" i="0" strike="noStrike" u="none">
                <a:solidFill>
                  <a:schemeClr val="dk1"/>
                </a:solidFill>
                <a:latin typeface="Arial"/>
                <a:ea typeface="Arial"/>
                <a:cs typeface="Arial"/>
                <a:sym typeface="Arial"/>
              </a:defRPr>
            </a:lvl1pPr>
            <a:lvl2pPr algn="l" lvl="1" marR="0" rtl="0">
              <a:spcBef>
                <a:spcPts val="0"/>
              </a:spcBef>
              <a:spcAft>
                <a:spcPts val="0"/>
              </a:spcAft>
              <a:buSzPts val="1400"/>
              <a:buNone/>
              <a:defRPr b="0" cap="none" sz="1800" i="0" strike="noStrike" u="none">
                <a:solidFill>
                  <a:schemeClr val="dk1"/>
                </a:solidFill>
                <a:latin typeface="Arial"/>
                <a:ea typeface="Arial"/>
                <a:cs typeface="Arial"/>
                <a:sym typeface="Arial"/>
              </a:defRPr>
            </a:lvl2pPr>
            <a:lvl3pPr algn="l" lvl="2" marR="0" rtl="0">
              <a:spcBef>
                <a:spcPts val="0"/>
              </a:spcBef>
              <a:spcAft>
                <a:spcPts val="0"/>
              </a:spcAft>
              <a:buSzPts val="1400"/>
              <a:buNone/>
              <a:defRPr b="0" cap="none" sz="1800" i="0" strike="noStrike" u="none">
                <a:solidFill>
                  <a:schemeClr val="dk1"/>
                </a:solidFill>
                <a:latin typeface="Arial"/>
                <a:ea typeface="Arial"/>
                <a:cs typeface="Arial"/>
                <a:sym typeface="Arial"/>
              </a:defRPr>
            </a:lvl3pPr>
            <a:lvl4pPr algn="l" lvl="3" marR="0" rtl="0">
              <a:spcBef>
                <a:spcPts val="0"/>
              </a:spcBef>
              <a:spcAft>
                <a:spcPts val="0"/>
              </a:spcAft>
              <a:buSzPts val="1400"/>
              <a:buNone/>
              <a:defRPr b="0" cap="none" sz="1800" i="0" strike="noStrike" u="none">
                <a:solidFill>
                  <a:schemeClr val="dk1"/>
                </a:solidFill>
                <a:latin typeface="Arial"/>
                <a:ea typeface="Arial"/>
                <a:cs typeface="Arial"/>
                <a:sym typeface="Arial"/>
              </a:defRPr>
            </a:lvl4pPr>
            <a:lvl5pPr algn="l" lvl="4" marR="0" rtl="0">
              <a:spcBef>
                <a:spcPts val="0"/>
              </a:spcBef>
              <a:spcAft>
                <a:spcPts val="0"/>
              </a:spcAft>
              <a:buSzPts val="1400"/>
              <a:buNone/>
              <a:defRPr b="0" cap="none" sz="1800" i="0" strike="noStrike" u="none">
                <a:solidFill>
                  <a:schemeClr val="dk1"/>
                </a:solidFill>
                <a:latin typeface="Arial"/>
                <a:ea typeface="Arial"/>
                <a:cs typeface="Arial"/>
                <a:sym typeface="Arial"/>
              </a:defRPr>
            </a:lvl5pPr>
            <a:lvl6pPr algn="l" lvl="5" marR="0" rtl="0">
              <a:spcBef>
                <a:spcPts val="0"/>
              </a:spcBef>
              <a:spcAft>
                <a:spcPts val="0"/>
              </a:spcAft>
              <a:buSzPts val="1400"/>
              <a:buNone/>
              <a:defRPr b="0" cap="none" sz="1800" i="0" strike="noStrike" u="none">
                <a:solidFill>
                  <a:schemeClr val="dk1"/>
                </a:solidFill>
                <a:latin typeface="Arial"/>
                <a:ea typeface="Arial"/>
                <a:cs typeface="Arial"/>
                <a:sym typeface="Arial"/>
              </a:defRPr>
            </a:lvl6pPr>
            <a:lvl7pPr algn="l" lvl="6" marR="0" rtl="0">
              <a:spcBef>
                <a:spcPts val="0"/>
              </a:spcBef>
              <a:spcAft>
                <a:spcPts val="0"/>
              </a:spcAft>
              <a:buSzPts val="1400"/>
              <a:buNone/>
              <a:defRPr b="0" cap="none" sz="1800" i="0" strike="noStrike" u="none">
                <a:solidFill>
                  <a:schemeClr val="dk1"/>
                </a:solidFill>
                <a:latin typeface="Arial"/>
                <a:ea typeface="Arial"/>
                <a:cs typeface="Arial"/>
                <a:sym typeface="Arial"/>
              </a:defRPr>
            </a:lvl7pPr>
            <a:lvl8pPr algn="l" lvl="7" marR="0" rtl="0">
              <a:spcBef>
                <a:spcPts val="0"/>
              </a:spcBef>
              <a:spcAft>
                <a:spcPts val="0"/>
              </a:spcAft>
              <a:buSzPts val="1400"/>
              <a:buNone/>
              <a:defRPr b="0" cap="none" sz="1800" i="0" strike="noStrike" u="none">
                <a:solidFill>
                  <a:schemeClr val="dk1"/>
                </a:solidFill>
                <a:latin typeface="Arial"/>
                <a:ea typeface="Arial"/>
                <a:cs typeface="Arial"/>
                <a:sym typeface="Arial"/>
              </a:defRPr>
            </a:lvl8pPr>
            <a:lvl9pPr algn="l" lvl="8" marR="0" rtl="0">
              <a:spcBef>
                <a:spcPts val="0"/>
              </a:spcBef>
              <a:spcAft>
                <a:spcPts val="0"/>
              </a:spcAft>
              <a:buSzPts val="1400"/>
              <a:buNone/>
              <a:defRPr b="0" cap="none" sz="1800" i="0" strike="noStrike" u="none">
                <a:solidFill>
                  <a:schemeClr val="dk1"/>
                </a:solidFill>
                <a:latin typeface="Arial"/>
                <a:ea typeface="Arial"/>
                <a:cs typeface="Arial"/>
                <a:sym typeface="Arial"/>
              </a:defRPr>
            </a:lvl9pPr>
          </a:lstStyle>
          <a:p/>
        </p:txBody>
      </p:sp>
      <p:sp>
        <p:nvSpPr>
          <p:cNvPr id="1048852" name="Google Shape;4;n"/>
          <p:cNvSpPr txBox="1"/>
          <p:nvPr>
            <p:ph type="dt" idx="10"/>
          </p:nvPr>
        </p:nvSpPr>
        <p:spPr>
          <a:xfrm>
            <a:off x="4021138" y="0"/>
            <a:ext cx="3076575" cy="511175"/>
          </a:xfrm>
          <a:prstGeom prst="rect"/>
          <a:noFill/>
          <a:ln>
            <a:noFill/>
          </a:ln>
        </p:spPr>
        <p:txBody>
          <a:bodyPr anchor="t" anchorCtr="0" bIns="48325" lIns="96650" rIns="96650" spcFirstLastPara="1" tIns="48325" wrap="square">
            <a:noAutofit/>
          </a:bodyPr>
          <a:lstStyle>
            <a:lvl1pPr algn="r" lvl="0" marR="0" rtl="0">
              <a:spcBef>
                <a:spcPts val="0"/>
              </a:spcBef>
              <a:spcAft>
                <a:spcPts val="0"/>
              </a:spcAft>
              <a:buSzPts val="1400"/>
              <a:buNone/>
              <a:defRPr b="0" cap="none" sz="1300" i="0" strike="noStrike" u="none">
                <a:solidFill>
                  <a:schemeClr val="dk1"/>
                </a:solidFill>
                <a:latin typeface="Arial"/>
                <a:ea typeface="Arial"/>
                <a:cs typeface="Arial"/>
                <a:sym typeface="Arial"/>
              </a:defRPr>
            </a:lvl1pPr>
            <a:lvl2pPr algn="l" lvl="1" marR="0" rtl="0">
              <a:spcBef>
                <a:spcPts val="0"/>
              </a:spcBef>
              <a:spcAft>
                <a:spcPts val="0"/>
              </a:spcAft>
              <a:buSzPts val="1400"/>
              <a:buNone/>
              <a:defRPr b="0" cap="none" sz="1800" i="0" strike="noStrike" u="none">
                <a:solidFill>
                  <a:schemeClr val="dk1"/>
                </a:solidFill>
                <a:latin typeface="Arial"/>
                <a:ea typeface="Arial"/>
                <a:cs typeface="Arial"/>
                <a:sym typeface="Arial"/>
              </a:defRPr>
            </a:lvl2pPr>
            <a:lvl3pPr algn="l" lvl="2" marR="0" rtl="0">
              <a:spcBef>
                <a:spcPts val="0"/>
              </a:spcBef>
              <a:spcAft>
                <a:spcPts val="0"/>
              </a:spcAft>
              <a:buSzPts val="1400"/>
              <a:buNone/>
              <a:defRPr b="0" cap="none" sz="1800" i="0" strike="noStrike" u="none">
                <a:solidFill>
                  <a:schemeClr val="dk1"/>
                </a:solidFill>
                <a:latin typeface="Arial"/>
                <a:ea typeface="Arial"/>
                <a:cs typeface="Arial"/>
                <a:sym typeface="Arial"/>
              </a:defRPr>
            </a:lvl3pPr>
            <a:lvl4pPr algn="l" lvl="3" marR="0" rtl="0">
              <a:spcBef>
                <a:spcPts val="0"/>
              </a:spcBef>
              <a:spcAft>
                <a:spcPts val="0"/>
              </a:spcAft>
              <a:buSzPts val="1400"/>
              <a:buNone/>
              <a:defRPr b="0" cap="none" sz="1800" i="0" strike="noStrike" u="none">
                <a:solidFill>
                  <a:schemeClr val="dk1"/>
                </a:solidFill>
                <a:latin typeface="Arial"/>
                <a:ea typeface="Arial"/>
                <a:cs typeface="Arial"/>
                <a:sym typeface="Arial"/>
              </a:defRPr>
            </a:lvl4pPr>
            <a:lvl5pPr algn="l" lvl="4" marR="0" rtl="0">
              <a:spcBef>
                <a:spcPts val="0"/>
              </a:spcBef>
              <a:spcAft>
                <a:spcPts val="0"/>
              </a:spcAft>
              <a:buSzPts val="1400"/>
              <a:buNone/>
              <a:defRPr b="0" cap="none" sz="1800" i="0" strike="noStrike" u="none">
                <a:solidFill>
                  <a:schemeClr val="dk1"/>
                </a:solidFill>
                <a:latin typeface="Arial"/>
                <a:ea typeface="Arial"/>
                <a:cs typeface="Arial"/>
                <a:sym typeface="Arial"/>
              </a:defRPr>
            </a:lvl5pPr>
            <a:lvl6pPr algn="l" lvl="5" marR="0" rtl="0">
              <a:spcBef>
                <a:spcPts val="0"/>
              </a:spcBef>
              <a:spcAft>
                <a:spcPts val="0"/>
              </a:spcAft>
              <a:buSzPts val="1400"/>
              <a:buNone/>
              <a:defRPr b="0" cap="none" sz="1800" i="0" strike="noStrike" u="none">
                <a:solidFill>
                  <a:schemeClr val="dk1"/>
                </a:solidFill>
                <a:latin typeface="Arial"/>
                <a:ea typeface="Arial"/>
                <a:cs typeface="Arial"/>
                <a:sym typeface="Arial"/>
              </a:defRPr>
            </a:lvl6pPr>
            <a:lvl7pPr algn="l" lvl="6" marR="0" rtl="0">
              <a:spcBef>
                <a:spcPts val="0"/>
              </a:spcBef>
              <a:spcAft>
                <a:spcPts val="0"/>
              </a:spcAft>
              <a:buSzPts val="1400"/>
              <a:buNone/>
              <a:defRPr b="0" cap="none" sz="1800" i="0" strike="noStrike" u="none">
                <a:solidFill>
                  <a:schemeClr val="dk1"/>
                </a:solidFill>
                <a:latin typeface="Arial"/>
                <a:ea typeface="Arial"/>
                <a:cs typeface="Arial"/>
                <a:sym typeface="Arial"/>
              </a:defRPr>
            </a:lvl7pPr>
            <a:lvl8pPr algn="l" lvl="7" marR="0" rtl="0">
              <a:spcBef>
                <a:spcPts val="0"/>
              </a:spcBef>
              <a:spcAft>
                <a:spcPts val="0"/>
              </a:spcAft>
              <a:buSzPts val="1400"/>
              <a:buNone/>
              <a:defRPr b="0" cap="none" sz="1800" i="0" strike="noStrike" u="none">
                <a:solidFill>
                  <a:schemeClr val="dk1"/>
                </a:solidFill>
                <a:latin typeface="Arial"/>
                <a:ea typeface="Arial"/>
                <a:cs typeface="Arial"/>
                <a:sym typeface="Arial"/>
              </a:defRPr>
            </a:lvl8pPr>
            <a:lvl9pPr algn="l" lvl="8" marR="0" rtl="0">
              <a:spcBef>
                <a:spcPts val="0"/>
              </a:spcBef>
              <a:spcAft>
                <a:spcPts val="0"/>
              </a:spcAft>
              <a:buSzPts val="1400"/>
              <a:buNone/>
              <a:defRPr b="0" cap="none" sz="1800" i="0" strike="noStrike" u="none">
                <a:solidFill>
                  <a:schemeClr val="dk1"/>
                </a:solidFill>
                <a:latin typeface="Arial"/>
                <a:ea typeface="Arial"/>
                <a:cs typeface="Arial"/>
                <a:sym typeface="Arial"/>
              </a:defRPr>
            </a:lvl9pPr>
          </a:lstStyle>
          <a:p/>
        </p:txBody>
      </p:sp>
      <p:sp>
        <p:nvSpPr>
          <p:cNvPr id="1048853" name="Google Shape;5;n"/>
          <p:cNvSpPr/>
          <p:nvPr>
            <p:ph type="sldImg" idx="3"/>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854" name="Google Shape;6;n"/>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lstStyle>
            <a:lvl1pPr algn="l" indent="-228600" lvl="0" marL="457200" marR="0" rtl="0">
              <a:spcBef>
                <a:spcPts val="270"/>
              </a:spcBef>
              <a:spcAft>
                <a:spcPts val="0"/>
              </a:spcAft>
              <a:buSzPts val="1400"/>
              <a:buNone/>
              <a:defRPr b="0" cap="none" sz="900" i="0" strike="noStrike" u="none">
                <a:solidFill>
                  <a:schemeClr val="dk1"/>
                </a:solidFill>
                <a:latin typeface="Arial"/>
                <a:ea typeface="Arial"/>
                <a:cs typeface="Arial"/>
                <a:sym typeface="Arial"/>
              </a:defRPr>
            </a:lvl1pPr>
            <a:lvl2pPr algn="l" indent="-228600" lvl="1" marL="914400" marR="0" rtl="0">
              <a:spcBef>
                <a:spcPts val="270"/>
              </a:spcBef>
              <a:spcAft>
                <a:spcPts val="0"/>
              </a:spcAft>
              <a:buSzPts val="1400"/>
              <a:buNone/>
              <a:defRPr b="0" cap="none" sz="900" i="0" strike="noStrike" u="none">
                <a:solidFill>
                  <a:schemeClr val="dk1"/>
                </a:solidFill>
                <a:latin typeface="Arial"/>
                <a:ea typeface="Arial"/>
                <a:cs typeface="Arial"/>
                <a:sym typeface="Arial"/>
              </a:defRPr>
            </a:lvl2pPr>
            <a:lvl3pPr algn="l" indent="-228600" lvl="2" marL="1371600" marR="0" rtl="0">
              <a:spcBef>
                <a:spcPts val="270"/>
              </a:spcBef>
              <a:spcAft>
                <a:spcPts val="0"/>
              </a:spcAft>
              <a:buSzPts val="1400"/>
              <a:buNone/>
              <a:defRPr b="0" cap="none" sz="900" i="0" strike="noStrike" u="none">
                <a:solidFill>
                  <a:schemeClr val="dk1"/>
                </a:solidFill>
                <a:latin typeface="Arial"/>
                <a:ea typeface="Arial"/>
                <a:cs typeface="Arial"/>
                <a:sym typeface="Arial"/>
              </a:defRPr>
            </a:lvl3pPr>
            <a:lvl4pPr algn="l" indent="-228600" lvl="3" marL="1828800" marR="0" rtl="0">
              <a:spcBef>
                <a:spcPts val="270"/>
              </a:spcBef>
              <a:spcAft>
                <a:spcPts val="0"/>
              </a:spcAft>
              <a:buSzPts val="1400"/>
              <a:buNone/>
              <a:defRPr b="0" cap="none" sz="900" i="0" strike="noStrike" u="none">
                <a:solidFill>
                  <a:schemeClr val="dk1"/>
                </a:solidFill>
                <a:latin typeface="Arial"/>
                <a:ea typeface="Arial"/>
                <a:cs typeface="Arial"/>
                <a:sym typeface="Arial"/>
              </a:defRPr>
            </a:lvl4pPr>
            <a:lvl5pPr algn="l" indent="-228600" lvl="4" marL="2286000" marR="0" rtl="0">
              <a:spcBef>
                <a:spcPts val="270"/>
              </a:spcBef>
              <a:spcAft>
                <a:spcPts val="0"/>
              </a:spcAft>
              <a:buSzPts val="1400"/>
              <a:buNone/>
              <a:defRPr b="0" cap="none" sz="900" i="0" strike="noStrike" u="none">
                <a:solidFill>
                  <a:schemeClr val="dk1"/>
                </a:solidFill>
                <a:latin typeface="Arial"/>
                <a:ea typeface="Arial"/>
                <a:cs typeface="Arial"/>
                <a:sym typeface="Arial"/>
              </a:defRPr>
            </a:lvl5pPr>
            <a:lvl6pPr algn="l" indent="-228600" lvl="5" marL="2743200" marR="0" rtl="0">
              <a:spcBef>
                <a:spcPts val="0"/>
              </a:spcBef>
              <a:spcAft>
                <a:spcPts val="0"/>
              </a:spcAft>
              <a:buSzPts val="1400"/>
              <a:buNone/>
              <a:defRPr b="0" cap="none" sz="900" i="0" strike="noStrike" u="none">
                <a:solidFill>
                  <a:schemeClr val="dk1"/>
                </a:solidFill>
                <a:latin typeface="Calibri"/>
                <a:ea typeface="Calibri"/>
                <a:cs typeface="Calibri"/>
                <a:sym typeface="Calibri"/>
              </a:defRPr>
            </a:lvl6pPr>
            <a:lvl7pPr algn="l" indent="-228600" lvl="6" marL="3200400" marR="0" rtl="0">
              <a:spcBef>
                <a:spcPts val="0"/>
              </a:spcBef>
              <a:spcAft>
                <a:spcPts val="0"/>
              </a:spcAft>
              <a:buSzPts val="1400"/>
              <a:buNone/>
              <a:defRPr b="0" cap="none" sz="900" i="0" strike="noStrike" u="none">
                <a:solidFill>
                  <a:schemeClr val="dk1"/>
                </a:solidFill>
                <a:latin typeface="Calibri"/>
                <a:ea typeface="Calibri"/>
                <a:cs typeface="Calibri"/>
                <a:sym typeface="Calibri"/>
              </a:defRPr>
            </a:lvl7pPr>
            <a:lvl8pPr algn="l" indent="-228600" lvl="7" marL="3657600" marR="0" rtl="0">
              <a:spcBef>
                <a:spcPts val="0"/>
              </a:spcBef>
              <a:spcAft>
                <a:spcPts val="0"/>
              </a:spcAft>
              <a:buSzPts val="1400"/>
              <a:buNone/>
              <a:defRPr b="0" cap="none" sz="900" i="0" strike="noStrike" u="none">
                <a:solidFill>
                  <a:schemeClr val="dk1"/>
                </a:solidFill>
                <a:latin typeface="Calibri"/>
                <a:ea typeface="Calibri"/>
                <a:cs typeface="Calibri"/>
                <a:sym typeface="Calibri"/>
              </a:defRPr>
            </a:lvl8pPr>
            <a:lvl9pPr algn="l" indent="-228600" lvl="8" marL="4114800" marR="0" rtl="0">
              <a:spcBef>
                <a:spcPts val="0"/>
              </a:spcBef>
              <a:spcAft>
                <a:spcPts val="0"/>
              </a:spcAft>
              <a:buSzPts val="1400"/>
              <a:buNone/>
              <a:defRPr b="0" cap="none" sz="900" i="0" strike="noStrike" u="none">
                <a:solidFill>
                  <a:schemeClr val="dk1"/>
                </a:solidFill>
                <a:latin typeface="Calibri"/>
                <a:ea typeface="Calibri"/>
                <a:cs typeface="Calibri"/>
                <a:sym typeface="Calibri"/>
              </a:defRPr>
            </a:lvl9pPr>
          </a:lstStyle>
          <a:p/>
        </p:txBody>
      </p:sp>
      <p:sp>
        <p:nvSpPr>
          <p:cNvPr id="1048855" name="Google Shape;7;n"/>
          <p:cNvSpPr txBox="1"/>
          <p:nvPr>
            <p:ph type="ftr" idx="11"/>
          </p:nvPr>
        </p:nvSpPr>
        <p:spPr>
          <a:xfrm>
            <a:off x="0" y="9721850"/>
            <a:ext cx="3076575" cy="511175"/>
          </a:xfrm>
          <a:prstGeom prst="rect"/>
          <a:noFill/>
          <a:ln>
            <a:noFill/>
          </a:ln>
        </p:spPr>
        <p:txBody>
          <a:bodyPr anchor="b" anchorCtr="0" bIns="48325" lIns="96650" rIns="96650" spcFirstLastPara="1" tIns="48325" wrap="square">
            <a:noAutofit/>
          </a:bodyPr>
          <a:lstStyle>
            <a:lvl1pPr algn="l" lvl="0" marR="0" rtl="0">
              <a:spcBef>
                <a:spcPts val="0"/>
              </a:spcBef>
              <a:spcAft>
                <a:spcPts val="0"/>
              </a:spcAft>
              <a:buSzPts val="1400"/>
              <a:buNone/>
              <a:defRPr b="0" cap="none" sz="1300" i="0" strike="noStrike" u="none">
                <a:solidFill>
                  <a:schemeClr val="dk1"/>
                </a:solidFill>
                <a:latin typeface="Arial"/>
                <a:ea typeface="Arial"/>
                <a:cs typeface="Arial"/>
                <a:sym typeface="Arial"/>
              </a:defRPr>
            </a:lvl1pPr>
            <a:lvl2pPr algn="l" lvl="1" marR="0" rtl="0">
              <a:spcBef>
                <a:spcPts val="0"/>
              </a:spcBef>
              <a:spcAft>
                <a:spcPts val="0"/>
              </a:spcAft>
              <a:buSzPts val="1400"/>
              <a:buNone/>
              <a:defRPr b="0" cap="none" sz="1800" i="0" strike="noStrike" u="none">
                <a:solidFill>
                  <a:schemeClr val="dk1"/>
                </a:solidFill>
                <a:latin typeface="Arial"/>
                <a:ea typeface="Arial"/>
                <a:cs typeface="Arial"/>
                <a:sym typeface="Arial"/>
              </a:defRPr>
            </a:lvl2pPr>
            <a:lvl3pPr algn="l" lvl="2" marR="0" rtl="0">
              <a:spcBef>
                <a:spcPts val="0"/>
              </a:spcBef>
              <a:spcAft>
                <a:spcPts val="0"/>
              </a:spcAft>
              <a:buSzPts val="1400"/>
              <a:buNone/>
              <a:defRPr b="0" cap="none" sz="1800" i="0" strike="noStrike" u="none">
                <a:solidFill>
                  <a:schemeClr val="dk1"/>
                </a:solidFill>
                <a:latin typeface="Arial"/>
                <a:ea typeface="Arial"/>
                <a:cs typeface="Arial"/>
                <a:sym typeface="Arial"/>
              </a:defRPr>
            </a:lvl3pPr>
            <a:lvl4pPr algn="l" lvl="3" marR="0" rtl="0">
              <a:spcBef>
                <a:spcPts val="0"/>
              </a:spcBef>
              <a:spcAft>
                <a:spcPts val="0"/>
              </a:spcAft>
              <a:buSzPts val="1400"/>
              <a:buNone/>
              <a:defRPr b="0" cap="none" sz="1800" i="0" strike="noStrike" u="none">
                <a:solidFill>
                  <a:schemeClr val="dk1"/>
                </a:solidFill>
                <a:latin typeface="Arial"/>
                <a:ea typeface="Arial"/>
                <a:cs typeface="Arial"/>
                <a:sym typeface="Arial"/>
              </a:defRPr>
            </a:lvl4pPr>
            <a:lvl5pPr algn="l" lvl="4" marR="0" rtl="0">
              <a:spcBef>
                <a:spcPts val="0"/>
              </a:spcBef>
              <a:spcAft>
                <a:spcPts val="0"/>
              </a:spcAft>
              <a:buSzPts val="1400"/>
              <a:buNone/>
              <a:defRPr b="0" cap="none" sz="1800" i="0" strike="noStrike" u="none">
                <a:solidFill>
                  <a:schemeClr val="dk1"/>
                </a:solidFill>
                <a:latin typeface="Arial"/>
                <a:ea typeface="Arial"/>
                <a:cs typeface="Arial"/>
                <a:sym typeface="Arial"/>
              </a:defRPr>
            </a:lvl5pPr>
            <a:lvl6pPr algn="l" lvl="5" marR="0" rtl="0">
              <a:spcBef>
                <a:spcPts val="0"/>
              </a:spcBef>
              <a:spcAft>
                <a:spcPts val="0"/>
              </a:spcAft>
              <a:buSzPts val="1400"/>
              <a:buNone/>
              <a:defRPr b="0" cap="none" sz="1800" i="0" strike="noStrike" u="none">
                <a:solidFill>
                  <a:schemeClr val="dk1"/>
                </a:solidFill>
                <a:latin typeface="Arial"/>
                <a:ea typeface="Arial"/>
                <a:cs typeface="Arial"/>
                <a:sym typeface="Arial"/>
              </a:defRPr>
            </a:lvl6pPr>
            <a:lvl7pPr algn="l" lvl="6" marR="0" rtl="0">
              <a:spcBef>
                <a:spcPts val="0"/>
              </a:spcBef>
              <a:spcAft>
                <a:spcPts val="0"/>
              </a:spcAft>
              <a:buSzPts val="1400"/>
              <a:buNone/>
              <a:defRPr b="0" cap="none" sz="1800" i="0" strike="noStrike" u="none">
                <a:solidFill>
                  <a:schemeClr val="dk1"/>
                </a:solidFill>
                <a:latin typeface="Arial"/>
                <a:ea typeface="Arial"/>
                <a:cs typeface="Arial"/>
                <a:sym typeface="Arial"/>
              </a:defRPr>
            </a:lvl7pPr>
            <a:lvl8pPr algn="l" lvl="7" marR="0" rtl="0">
              <a:spcBef>
                <a:spcPts val="0"/>
              </a:spcBef>
              <a:spcAft>
                <a:spcPts val="0"/>
              </a:spcAft>
              <a:buSzPts val="1400"/>
              <a:buNone/>
              <a:defRPr b="0" cap="none" sz="1800" i="0" strike="noStrike" u="none">
                <a:solidFill>
                  <a:schemeClr val="dk1"/>
                </a:solidFill>
                <a:latin typeface="Arial"/>
                <a:ea typeface="Arial"/>
                <a:cs typeface="Arial"/>
                <a:sym typeface="Arial"/>
              </a:defRPr>
            </a:lvl8pPr>
            <a:lvl9pPr algn="l" lvl="8" marR="0" rtl="0">
              <a:spcBef>
                <a:spcPts val="0"/>
              </a:spcBef>
              <a:spcAft>
                <a:spcPts val="0"/>
              </a:spcAft>
              <a:buSzPts val="1400"/>
              <a:buNone/>
              <a:defRPr b="0" cap="none" sz="1800" i="0" strike="noStrike" u="none">
                <a:solidFill>
                  <a:schemeClr val="dk1"/>
                </a:solidFill>
                <a:latin typeface="Arial"/>
                <a:ea typeface="Arial"/>
                <a:cs typeface="Arial"/>
                <a:sym typeface="Arial"/>
              </a:defRPr>
            </a:lvl9pPr>
          </a:lstStyle>
          <a:p/>
        </p:txBody>
      </p:sp>
      <p:sp>
        <p:nvSpPr>
          <p:cNvPr id="1048856" name="Google Shape;8;n"/>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marR="0" rtl="0">
              <a:spcBef>
                <a:spcPts val="0"/>
              </a:spcBef>
              <a:spcAft>
                <a:spcPts val="0"/>
              </a:spcAft>
              <a:buNone/>
            </a:pPr>
            <a:fld id="{00000000-1234-1234-1234-123412341234}" type="slidenum">
              <a:rPr b="0" cap="none" sz="1300" i="0" lang="en-US" strike="noStrike" u="none">
                <a:solidFill>
                  <a:schemeClr val="dk1"/>
                </a:solidFill>
                <a:latin typeface="Arial"/>
                <a:ea typeface="Arial"/>
                <a:cs typeface="Arial"/>
                <a:sym typeface="Arial"/>
              </a:rPr>
              <a:t>‹#›</a:t>
            </a:fld>
            <a:endParaRPr b="0" cap="none" sz="1300" i="0" strike="noStrike" u="non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85"/>
        <p:cNvGrpSpPr/>
        <p:nvPr/>
      </p:nvGrpSpPr>
      <p:grpSpPr>
        <a:xfrm>
          <a:off x="0" y="0"/>
          <a:ext cx="0" cy="0"/>
          <a:chOff x="0" y="0"/>
          <a:chExt cx="0" cy="0"/>
        </a:xfrm>
      </p:grpSpPr>
      <p:sp>
        <p:nvSpPr>
          <p:cNvPr id="1048590" name="Google Shape;86;p1: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591" name="Google Shape;87;p1: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592" name="Google Shape;88;p1: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164"/>
        <p:cNvGrpSpPr/>
        <p:nvPr/>
      </p:nvGrpSpPr>
      <p:grpSpPr>
        <a:xfrm>
          <a:off x="0" y="0"/>
          <a:ext cx="0" cy="0"/>
          <a:chOff x="0" y="0"/>
          <a:chExt cx="0" cy="0"/>
        </a:xfrm>
      </p:grpSpPr>
      <p:sp>
        <p:nvSpPr>
          <p:cNvPr id="1048643" name="Google Shape;165;p10: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44" name="Google Shape;166;p10: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Stopped making wings that flap</a:t>
            </a:r>
          </a:p>
        </p:txBody>
      </p:sp>
      <p:sp>
        <p:nvSpPr>
          <p:cNvPr id="1048645" name="Google Shape;167;p10: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173"/>
        <p:cNvGrpSpPr/>
        <p:nvPr/>
      </p:nvGrpSpPr>
      <p:grpSpPr>
        <a:xfrm>
          <a:off x="0" y="0"/>
          <a:ext cx="0" cy="0"/>
          <a:chOff x="0" y="0"/>
          <a:chExt cx="0" cy="0"/>
        </a:xfrm>
      </p:grpSpPr>
      <p:sp>
        <p:nvSpPr>
          <p:cNvPr id="1048658" name="Google Shape;174;p11: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59" name="Google Shape;175;p11: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660" name="Google Shape;176;p11: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197"/>
        <p:cNvGrpSpPr/>
        <p:nvPr/>
      </p:nvGrpSpPr>
      <p:grpSpPr>
        <a:xfrm>
          <a:off x="0" y="0"/>
          <a:ext cx="0" cy="0"/>
          <a:chOff x="0" y="0"/>
          <a:chExt cx="0" cy="0"/>
        </a:xfrm>
      </p:grpSpPr>
      <p:sp>
        <p:nvSpPr>
          <p:cNvPr id="1048663" name="Google Shape;198;p12: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664" name="Google Shape;199;p12: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204"/>
        <p:cNvGrpSpPr/>
        <p:nvPr/>
      </p:nvGrpSpPr>
      <p:grpSpPr>
        <a:xfrm>
          <a:off x="0" y="0"/>
          <a:ext cx="0" cy="0"/>
          <a:chOff x="0" y="0"/>
          <a:chExt cx="0" cy="0"/>
        </a:xfrm>
      </p:grpSpPr>
      <p:sp>
        <p:nvSpPr>
          <p:cNvPr id="1048667" name="Google Shape;205;p13: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668" name="Google Shape;206;p13: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211"/>
        <p:cNvGrpSpPr/>
        <p:nvPr/>
      </p:nvGrpSpPr>
      <p:grpSpPr>
        <a:xfrm>
          <a:off x="0" y="0"/>
          <a:ext cx="0" cy="0"/>
          <a:chOff x="0" y="0"/>
          <a:chExt cx="0" cy="0"/>
        </a:xfrm>
      </p:grpSpPr>
      <p:sp>
        <p:nvSpPr>
          <p:cNvPr id="1048671" name="Google Shape;212;p14: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72" name="Google Shape;213;p14: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Doing everything I can to prep you for the exams, but the exams are the only real assessment</a:t>
            </a:r>
          </a:p>
        </p:txBody>
      </p:sp>
      <p:sp>
        <p:nvSpPr>
          <p:cNvPr id="1048673" name="Google Shape;214;p14: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218"/>
        <p:cNvGrpSpPr/>
        <p:nvPr/>
      </p:nvGrpSpPr>
      <p:grpSpPr>
        <a:xfrm>
          <a:off x="0" y="0"/>
          <a:ext cx="0" cy="0"/>
          <a:chOff x="0" y="0"/>
          <a:chExt cx="0" cy="0"/>
        </a:xfrm>
      </p:grpSpPr>
      <p:sp>
        <p:nvSpPr>
          <p:cNvPr id="1048676" name="Google Shape;219;p15: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677" name="Google Shape;220;p15: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224"/>
        <p:cNvGrpSpPr/>
        <p:nvPr/>
      </p:nvGrpSpPr>
      <p:grpSpPr>
        <a:xfrm>
          <a:off x="0" y="0"/>
          <a:ext cx="0" cy="0"/>
          <a:chOff x="0" y="0"/>
          <a:chExt cx="0" cy="0"/>
        </a:xfrm>
      </p:grpSpPr>
      <p:sp>
        <p:nvSpPr>
          <p:cNvPr id="1048680" name="Google Shape;225;p16: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81" name="Google Shape;226;p16: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682" name="Google Shape;227;p16: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232"/>
        <p:cNvGrpSpPr/>
        <p:nvPr/>
      </p:nvGrpSpPr>
      <p:grpSpPr>
        <a:xfrm>
          <a:off x="0" y="0"/>
          <a:ext cx="0" cy="0"/>
          <a:chOff x="0" y="0"/>
          <a:chExt cx="0" cy="0"/>
        </a:xfrm>
      </p:grpSpPr>
      <p:sp>
        <p:nvSpPr>
          <p:cNvPr id="1048684" name="Google Shape;233;p17: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85" name="Google Shape;234;p17: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686" name="Google Shape;235;p17: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239"/>
        <p:cNvGrpSpPr/>
        <p:nvPr/>
      </p:nvGrpSpPr>
      <p:grpSpPr>
        <a:xfrm>
          <a:off x="0" y="0"/>
          <a:ext cx="0" cy="0"/>
          <a:chOff x="0" y="0"/>
          <a:chExt cx="0" cy="0"/>
        </a:xfrm>
      </p:grpSpPr>
      <p:sp>
        <p:nvSpPr>
          <p:cNvPr id="1048689" name="Google Shape;240;p18: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90" name="Google Shape;241;p18: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Computation with circuits, brain was like a bunch of circuits</a:t>
            </a:r>
          </a:p>
          <a:p>
            <a:pPr algn="l" indent="0" lvl="0" marL="0" rtl="0">
              <a:spcBef>
                <a:spcPts val="270"/>
              </a:spcBef>
              <a:spcAft>
                <a:spcPts val="0"/>
              </a:spcAft>
              <a:buNone/>
            </a:pPr>
            <a:r>
              <a:rPr lang="en-US"/>
              <a:t>Less computation than your watch; could barely do anything , but we thought we’re right there</a:t>
            </a:r>
          </a:p>
          <a:p>
            <a:pPr algn="l" indent="0" lvl="0" marL="0" rtl="0">
              <a:spcBef>
                <a:spcPts val="270"/>
              </a:spcBef>
              <a:spcAft>
                <a:spcPts val="0"/>
              </a:spcAft>
              <a:buNone/>
            </a:pPr>
            <a:r>
              <a:rPr lang="en-US"/>
              <a:t>Write stuff down, they start contradicting; winter</a:t>
            </a:r>
          </a:p>
          <a:p>
            <a:pPr algn="l" indent="0" lvl="0" marL="0" rtl="0">
              <a:spcBef>
                <a:spcPts val="270"/>
              </a:spcBef>
              <a:spcAft>
                <a:spcPts val="0"/>
              </a:spcAft>
              <a:buNone/>
            </a:pPr>
            <a:r>
              <a:rPr lang="en-US"/>
              <a:t>Statistics, uncertainty </a:t>
            </a:r>
          </a:p>
          <a:p>
            <a:pPr algn="l" indent="0" lvl="0" marL="0" rtl="0">
              <a:spcBef>
                <a:spcPts val="270"/>
              </a:spcBef>
              <a:spcAft>
                <a:spcPts val="0"/>
              </a:spcAft>
              <a:buNone/>
            </a:pPr>
            <a:r>
              <a:rPr lang="en-US"/>
              <a:t>Computation with artificial neurons, brain was like a bunch of real neurons ☺</a:t>
            </a:r>
          </a:p>
        </p:txBody>
      </p:sp>
      <p:sp>
        <p:nvSpPr>
          <p:cNvPr id="1048691" name="Google Shape;242;p18: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247"/>
        <p:cNvGrpSpPr/>
        <p:nvPr/>
      </p:nvGrpSpPr>
      <p:grpSpPr>
        <a:xfrm>
          <a:off x="0" y="0"/>
          <a:ext cx="0" cy="0"/>
          <a:chOff x="0" y="0"/>
          <a:chExt cx="0" cy="0"/>
        </a:xfrm>
      </p:grpSpPr>
      <p:sp>
        <p:nvSpPr>
          <p:cNvPr id="1048711" name="Google Shape;248;p19: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12" name="Google Shape;249;p19: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13" name="Google Shape;250;p19: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95"/>
        <p:cNvGrpSpPr/>
        <p:nvPr/>
      </p:nvGrpSpPr>
      <p:grpSpPr>
        <a:xfrm>
          <a:off x="0" y="0"/>
          <a:ext cx="0" cy="0"/>
          <a:chOff x="0" y="0"/>
          <a:chExt cx="0" cy="0"/>
        </a:xfrm>
      </p:grpSpPr>
      <p:sp>
        <p:nvSpPr>
          <p:cNvPr id="1048599" name="Google Shape;96;p2: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00" name="Google Shape;97;p2: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Who are these? C3PO, what does he do?  Essentially google translate, (but with anxiety!)</a:t>
            </a:r>
          </a:p>
          <a:p>
            <a:pPr algn="l" indent="0" lvl="0" marL="0" rtl="0">
              <a:spcBef>
                <a:spcPts val="270"/>
              </a:spcBef>
              <a:spcAft>
                <a:spcPts val="0"/>
              </a:spcAft>
              <a:buNone/>
            </a:pPr>
            <a:r>
              <a:rPr lang="en-US"/>
              <a:t>Little guy? R2D2 – what does he do, yeah, not so sure</a:t>
            </a:r>
          </a:p>
          <a:p>
            <a:pPr algn="l" indent="0" lvl="0" marL="0" rtl="0">
              <a:spcBef>
                <a:spcPts val="270"/>
              </a:spcBef>
              <a:spcAft>
                <a:spcPts val="0"/>
              </a:spcAft>
              <a:buNone/>
            </a:pPr>
            <a:r>
              <a:t/>
            </a:r>
          </a:p>
          <a:p>
            <a:pPr algn="l" indent="0" lvl="0" marL="0" rtl="0">
              <a:spcBef>
                <a:spcPts val="270"/>
              </a:spcBef>
              <a:spcAft>
                <a:spcPts val="0"/>
              </a:spcAft>
              <a:buNone/>
            </a:pPr>
            <a:r>
              <a:rPr lang="en-US"/>
              <a:t>Things got darker: machines come back from the future – to kill us!</a:t>
            </a:r>
          </a:p>
          <a:p>
            <a:pPr algn="l" indent="0" lvl="0" marL="0" rtl="0">
              <a:spcBef>
                <a:spcPts val="270"/>
              </a:spcBef>
              <a:spcAft>
                <a:spcPts val="0"/>
              </a:spcAft>
              <a:buNone/>
            </a:pPr>
            <a:r>
              <a:t/>
            </a:r>
          </a:p>
          <a:p>
            <a:pPr algn="l" indent="0" lvl="0" marL="0" rtl="0">
              <a:spcBef>
                <a:spcPts val="270"/>
              </a:spcBef>
              <a:spcAft>
                <a:spcPts val="0"/>
              </a:spcAft>
              <a:buNone/>
            </a:pPr>
            <a:r>
              <a:rPr lang="en-US"/>
              <a:t>90’s : software is scary</a:t>
            </a:r>
          </a:p>
          <a:p>
            <a:pPr algn="l" indent="0" lvl="0" marL="0" rtl="0">
              <a:spcBef>
                <a:spcPts val="270"/>
              </a:spcBef>
              <a:spcAft>
                <a:spcPts val="0"/>
              </a:spcAft>
              <a:buNone/>
            </a:pPr>
            <a:r>
              <a:t/>
            </a:r>
          </a:p>
          <a:p>
            <a:pPr algn="l" indent="0" lvl="0" marL="0" rtl="0">
              <a:spcBef>
                <a:spcPts val="270"/>
              </a:spcBef>
              <a:spcAft>
                <a:spcPts val="0"/>
              </a:spcAft>
              <a:buNone/>
            </a:pPr>
            <a:r>
              <a:rPr lang="en-US"/>
              <a:t>Basic fear about what technology might do ?</a:t>
            </a:r>
          </a:p>
          <a:p>
            <a:pPr algn="l" indent="0" lvl="0" marL="0" rtl="0">
              <a:spcBef>
                <a:spcPts val="270"/>
              </a:spcBef>
              <a:spcAft>
                <a:spcPts val="0"/>
              </a:spcAft>
              <a:buNone/>
            </a:pPr>
            <a:r>
              <a:t/>
            </a:r>
          </a:p>
          <a:p>
            <a:pPr algn="l" indent="0" lvl="0" marL="0" rtl="0">
              <a:spcBef>
                <a:spcPts val="270"/>
              </a:spcBef>
              <a:spcAft>
                <a:spcPts val="0"/>
              </a:spcAft>
              <a:buNone/>
            </a:pPr>
            <a:r>
              <a:rPr lang="en-US"/>
              <a:t>What if we can’t even tell technology apart from ourselves?</a:t>
            </a:r>
          </a:p>
          <a:p>
            <a:pPr algn="l" indent="0" lvl="0" marL="0" rtl="0">
              <a:spcBef>
                <a:spcPts val="270"/>
              </a:spcBef>
              <a:spcAft>
                <a:spcPts val="0"/>
              </a:spcAft>
              <a:buNone/>
            </a:pPr>
            <a:r>
              <a:t/>
            </a:r>
          </a:p>
          <a:p>
            <a:pPr algn="l" indent="0" lvl="0" marL="0" rtl="0">
              <a:spcBef>
                <a:spcPts val="270"/>
              </a:spcBef>
              <a:spcAft>
                <a:spcPts val="0"/>
              </a:spcAft>
              <a:buNone/>
            </a:pPr>
            <a:r>
              <a:rPr lang="en-US"/>
              <a:t>OR maybe it’ll look really different and snarky</a:t>
            </a:r>
          </a:p>
          <a:p>
            <a:pPr algn="l" indent="0" lvl="0" marL="0" rtl="0">
              <a:spcBef>
                <a:spcPts val="270"/>
              </a:spcBef>
              <a:spcAft>
                <a:spcPts val="0"/>
              </a:spcAft>
              <a:buNone/>
            </a:pPr>
            <a:r>
              <a:t/>
            </a:r>
          </a:p>
          <a:p>
            <a:pPr algn="l" indent="0" lvl="0" marL="0" rtl="0">
              <a:spcBef>
                <a:spcPts val="270"/>
              </a:spcBef>
              <a:spcAft>
                <a:spcPts val="0"/>
              </a:spcAft>
              <a:buNone/>
            </a:pPr>
            <a:r>
              <a:rPr lang="en-US"/>
              <a:t>Some exceptions like wall-E, positive view of technology (but maybe not of us humans!)</a:t>
            </a:r>
          </a:p>
          <a:p>
            <a:pPr algn="l" indent="0" lvl="0" marL="0" rtl="0">
              <a:spcBef>
                <a:spcPts val="270"/>
              </a:spcBef>
              <a:spcAft>
                <a:spcPts val="0"/>
              </a:spcAft>
              <a:buNone/>
            </a:pPr>
            <a:r>
              <a:t/>
            </a:r>
          </a:p>
          <a:p>
            <a:pPr algn="l" indent="0" lvl="0" marL="0" rtl="0">
              <a:spcBef>
                <a:spcPts val="270"/>
              </a:spcBef>
              <a:spcAft>
                <a:spcPts val="0"/>
              </a:spcAft>
              <a:buNone/>
            </a:pPr>
            <a:r>
              <a:rPr lang="en-US"/>
              <a:t>But mostly a worry</a:t>
            </a:r>
          </a:p>
          <a:p>
            <a:pPr algn="l" indent="0" lvl="0" marL="0" rtl="0">
              <a:spcBef>
                <a:spcPts val="270"/>
              </a:spcBef>
              <a:spcAft>
                <a:spcPts val="0"/>
              </a:spcAft>
              <a:buNone/>
            </a:pPr>
            <a:r>
              <a:t/>
            </a:r>
          </a:p>
          <a:p>
            <a:pPr algn="l" indent="0" lvl="0" marL="0" rtl="0">
              <a:spcBef>
                <a:spcPts val="270"/>
              </a:spcBef>
              <a:spcAft>
                <a:spcPts val="0"/>
              </a:spcAft>
              <a:buNone/>
            </a:pPr>
            <a:r>
              <a:t/>
            </a:r>
          </a:p>
          <a:p>
            <a:pPr algn="l" indent="0" lvl="0" marL="0" rtl="0">
              <a:spcBef>
                <a:spcPts val="270"/>
              </a:spcBef>
              <a:spcAft>
                <a:spcPts val="0"/>
              </a:spcAft>
              <a:buNone/>
            </a:pPr>
            <a:r>
              <a:rPr lang="en-US"/>
              <a:t>[not very worried myself, at least at present]</a:t>
            </a:r>
          </a:p>
        </p:txBody>
      </p:sp>
      <p:sp>
        <p:nvSpPr>
          <p:cNvPr id="1048601" name="Google Shape;98;p2: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274"/>
        <p:cNvGrpSpPr/>
        <p:nvPr/>
      </p:nvGrpSpPr>
      <p:grpSpPr>
        <a:xfrm>
          <a:off x="0" y="0"/>
          <a:ext cx="0" cy="0"/>
          <a:chOff x="0" y="0"/>
          <a:chExt cx="0" cy="0"/>
        </a:xfrm>
      </p:grpSpPr>
      <p:sp>
        <p:nvSpPr>
          <p:cNvPr id="1048717" name="Google Shape;275;p20: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18" name="Google Shape;276;p20: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Yeah, Kasparov comment probably says more about humans than about computers</a:t>
            </a:r>
          </a:p>
          <a:p>
            <a:pPr algn="l" indent="0" lvl="0" marL="0" rtl="0">
              <a:spcBef>
                <a:spcPts val="270"/>
              </a:spcBef>
              <a:spcAft>
                <a:spcPts val="0"/>
              </a:spcAft>
              <a:buNone/>
            </a:pPr>
            <a:r>
              <a:t/>
            </a:r>
          </a:p>
        </p:txBody>
      </p:sp>
      <p:sp>
        <p:nvSpPr>
          <p:cNvPr id="1048719" name="Google Shape;277;p20: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284"/>
        <p:cNvGrpSpPr/>
        <p:nvPr/>
      </p:nvGrpSpPr>
      <p:grpSpPr>
        <a:xfrm>
          <a:off x="0" y="0"/>
          <a:ext cx="0" cy="0"/>
          <a:chOff x="0" y="0"/>
          <a:chExt cx="0" cy="0"/>
        </a:xfrm>
      </p:grpSpPr>
      <p:sp>
        <p:nvSpPr>
          <p:cNvPr id="1048726" name="Google Shape;285;p21: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27" name="Google Shape;286;p21: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28" name="Google Shape;287;p21: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299"/>
        <p:cNvGrpSpPr/>
        <p:nvPr/>
      </p:nvGrpSpPr>
      <p:grpSpPr>
        <a:xfrm>
          <a:off x="0" y="0"/>
          <a:ext cx="0" cy="0"/>
          <a:chOff x="0" y="0"/>
          <a:chExt cx="0" cy="0"/>
        </a:xfrm>
      </p:grpSpPr>
      <p:sp>
        <p:nvSpPr>
          <p:cNvPr id="1048731" name="Google Shape;300;p22: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32" name="Google Shape;301;p22: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33" name="Google Shape;302;p22: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307"/>
        <p:cNvGrpSpPr/>
        <p:nvPr/>
      </p:nvGrpSpPr>
      <p:grpSpPr>
        <a:xfrm>
          <a:off x="0" y="0"/>
          <a:ext cx="0" cy="0"/>
          <a:chOff x="0" y="0"/>
          <a:chExt cx="0" cy="0"/>
        </a:xfrm>
      </p:grpSpPr>
      <p:sp>
        <p:nvSpPr>
          <p:cNvPr id="1048742" name="Google Shape;308;p23: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43" name="Google Shape;309;p23: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44" name="Google Shape;310;p23: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324"/>
        <p:cNvGrpSpPr/>
        <p:nvPr/>
      </p:nvGrpSpPr>
      <p:grpSpPr>
        <a:xfrm>
          <a:off x="0" y="0"/>
          <a:ext cx="0" cy="0"/>
          <a:chOff x="0" y="0"/>
          <a:chExt cx="0" cy="0"/>
        </a:xfrm>
      </p:grpSpPr>
      <p:sp>
        <p:nvSpPr>
          <p:cNvPr id="1048748" name="Google Shape;325;p24: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749" name="Google Shape;326;p24: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332"/>
        <p:cNvGrpSpPr/>
        <p:nvPr/>
      </p:nvGrpSpPr>
      <p:grpSpPr>
        <a:xfrm>
          <a:off x="0" y="0"/>
          <a:ext cx="0" cy="0"/>
          <a:chOff x="0" y="0"/>
          <a:chExt cx="0" cy="0"/>
        </a:xfrm>
      </p:grpSpPr>
      <p:sp>
        <p:nvSpPr>
          <p:cNvPr id="1048753" name="Google Shape;333;p25: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754" name="Google Shape;334;p25: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340"/>
        <p:cNvGrpSpPr/>
        <p:nvPr/>
      </p:nvGrpSpPr>
      <p:grpSpPr>
        <a:xfrm>
          <a:off x="0" y="0"/>
          <a:ext cx="0" cy="0"/>
          <a:chOff x="0" y="0"/>
          <a:chExt cx="0" cy="0"/>
        </a:xfrm>
      </p:grpSpPr>
      <p:sp>
        <p:nvSpPr>
          <p:cNvPr id="1048757" name="Google Shape;341;p26: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758" name="Google Shape;342;p26: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347"/>
        <p:cNvGrpSpPr/>
        <p:nvPr/>
      </p:nvGrpSpPr>
      <p:grpSpPr>
        <a:xfrm>
          <a:off x="0" y="0"/>
          <a:ext cx="0" cy="0"/>
          <a:chOff x="0" y="0"/>
          <a:chExt cx="0" cy="0"/>
        </a:xfrm>
      </p:grpSpPr>
      <p:sp>
        <p:nvSpPr>
          <p:cNvPr id="1048760" name="Google Shape;348;p27: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61" name="Google Shape;349;p27: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62" name="Google Shape;350;p27: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354"/>
        <p:cNvGrpSpPr/>
        <p:nvPr/>
      </p:nvGrpSpPr>
      <p:grpSpPr>
        <a:xfrm>
          <a:off x="0" y="0"/>
          <a:ext cx="0" cy="0"/>
          <a:chOff x="0" y="0"/>
          <a:chExt cx="0" cy="0"/>
        </a:xfrm>
      </p:grpSpPr>
      <p:sp>
        <p:nvSpPr>
          <p:cNvPr id="1048763" name="Google Shape;355;p28: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64" name="Google Shape;356;p28: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65" name="Google Shape;357;p28: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366"/>
        <p:cNvGrpSpPr/>
        <p:nvPr/>
      </p:nvGrpSpPr>
      <p:grpSpPr>
        <a:xfrm>
          <a:off x="0" y="0"/>
          <a:ext cx="0" cy="0"/>
          <a:chOff x="0" y="0"/>
          <a:chExt cx="0" cy="0"/>
        </a:xfrm>
      </p:grpSpPr>
      <p:sp>
        <p:nvSpPr>
          <p:cNvPr id="1048766" name="Google Shape;367;p29: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67" name="Google Shape;368;p29: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68" name="Google Shape;369;p29: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108"/>
        <p:cNvGrpSpPr/>
        <p:nvPr/>
      </p:nvGrpSpPr>
      <p:grpSpPr>
        <a:xfrm>
          <a:off x="0" y="0"/>
          <a:ext cx="0" cy="0"/>
          <a:chOff x="0" y="0"/>
          <a:chExt cx="0" cy="0"/>
        </a:xfrm>
      </p:grpSpPr>
      <p:sp>
        <p:nvSpPr>
          <p:cNvPr id="1048605" name="Google Shape;109;p3: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06" name="Google Shape;110;p3: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Robots look like this. We have autonomous cars that figure out how to take us to our destination</a:t>
            </a:r>
          </a:p>
        </p:txBody>
      </p:sp>
      <p:sp>
        <p:nvSpPr>
          <p:cNvPr id="1048607" name="Google Shape;111;p3: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385"/>
        <p:cNvGrpSpPr/>
        <p:nvPr/>
      </p:nvGrpSpPr>
      <p:grpSpPr>
        <a:xfrm>
          <a:off x="0" y="0"/>
          <a:ext cx="0" cy="0"/>
          <a:chOff x="0" y="0"/>
          <a:chExt cx="0" cy="0"/>
        </a:xfrm>
      </p:grpSpPr>
      <p:sp>
        <p:nvSpPr>
          <p:cNvPr id="1048769" name="Google Shape;386;p30: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70" name="Google Shape;387;p30: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71" name="Google Shape;388;p30: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404"/>
        <p:cNvGrpSpPr/>
        <p:nvPr/>
      </p:nvGrpSpPr>
      <p:grpSpPr>
        <a:xfrm>
          <a:off x="0" y="0"/>
          <a:ext cx="0" cy="0"/>
          <a:chOff x="0" y="0"/>
          <a:chExt cx="0" cy="0"/>
        </a:xfrm>
      </p:grpSpPr>
      <p:sp>
        <p:nvSpPr>
          <p:cNvPr id="1048784" name="Google Shape;405;p31: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85" name="Google Shape;406;p31: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86" name="Google Shape;407;p31: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415"/>
        <p:cNvGrpSpPr/>
        <p:nvPr/>
      </p:nvGrpSpPr>
      <p:grpSpPr>
        <a:xfrm>
          <a:off x="0" y="0"/>
          <a:ext cx="0" cy="0"/>
          <a:chOff x="0" y="0"/>
          <a:chExt cx="0" cy="0"/>
        </a:xfrm>
      </p:grpSpPr>
      <p:sp>
        <p:nvSpPr>
          <p:cNvPr id="1048788" name="Google Shape;416;p32: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789" name="Google Shape;417;p32: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426"/>
        <p:cNvGrpSpPr/>
        <p:nvPr/>
      </p:nvGrpSpPr>
      <p:grpSpPr>
        <a:xfrm>
          <a:off x="0" y="0"/>
          <a:ext cx="0" cy="0"/>
          <a:chOff x="0" y="0"/>
          <a:chExt cx="0" cy="0"/>
        </a:xfrm>
      </p:grpSpPr>
      <p:sp>
        <p:nvSpPr>
          <p:cNvPr id="1048792" name="Google Shape;427;p33: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93" name="Google Shape;428;p33: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94" name="Google Shape;429;p33: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437"/>
        <p:cNvGrpSpPr/>
        <p:nvPr/>
      </p:nvGrpSpPr>
      <p:grpSpPr>
        <a:xfrm>
          <a:off x="0" y="0"/>
          <a:ext cx="0" cy="0"/>
          <a:chOff x="0" y="0"/>
          <a:chExt cx="0" cy="0"/>
        </a:xfrm>
      </p:grpSpPr>
      <p:sp>
        <p:nvSpPr>
          <p:cNvPr id="1048797" name="Google Shape;438;p34: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798" name="Google Shape;439;p34: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799" name="Google Shape;440;p34: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445"/>
        <p:cNvGrpSpPr/>
        <p:nvPr/>
      </p:nvGrpSpPr>
      <p:grpSpPr>
        <a:xfrm>
          <a:off x="0" y="0"/>
          <a:ext cx="0" cy="0"/>
          <a:chOff x="0" y="0"/>
          <a:chExt cx="0" cy="0"/>
        </a:xfrm>
      </p:grpSpPr>
      <p:sp>
        <p:nvSpPr>
          <p:cNvPr id="1048802" name="Google Shape;446;p35: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803" name="Google Shape;447;p35: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451"/>
        <p:cNvGrpSpPr/>
        <p:nvPr/>
      </p:nvGrpSpPr>
      <p:grpSpPr>
        <a:xfrm>
          <a:off x="0" y="0"/>
          <a:ext cx="0" cy="0"/>
          <a:chOff x="0" y="0"/>
          <a:chExt cx="0" cy="0"/>
        </a:xfrm>
      </p:grpSpPr>
      <p:sp>
        <p:nvSpPr>
          <p:cNvPr id="1048807" name="Google Shape;452;p36: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808" name="Google Shape;453;p36: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464"/>
        <p:cNvGrpSpPr/>
        <p:nvPr/>
      </p:nvGrpSpPr>
      <p:grpSpPr>
        <a:xfrm>
          <a:off x="0" y="0"/>
          <a:ext cx="0" cy="0"/>
          <a:chOff x="0" y="0"/>
          <a:chExt cx="0" cy="0"/>
        </a:xfrm>
      </p:grpSpPr>
      <p:sp>
        <p:nvSpPr>
          <p:cNvPr id="1048812" name="Google Shape;465;p37: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813" name="Google Shape;466;p37: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114"/>
        <p:cNvGrpSpPr/>
        <p:nvPr/>
      </p:nvGrpSpPr>
      <p:grpSpPr>
        <a:xfrm>
          <a:off x="0" y="0"/>
          <a:ext cx="0" cy="0"/>
          <a:chOff x="0" y="0"/>
          <a:chExt cx="0" cy="0"/>
        </a:xfrm>
      </p:grpSpPr>
      <p:sp>
        <p:nvSpPr>
          <p:cNvPr id="1048608" name="Google Shape;115;p4: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09" name="Google Shape;116;p4: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Robots help nurses in hospitals deliver stuff to different rooms</a:t>
            </a:r>
          </a:p>
        </p:txBody>
      </p:sp>
      <p:sp>
        <p:nvSpPr>
          <p:cNvPr id="1048610" name="Google Shape;117;p4: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120"/>
        <p:cNvGrpSpPr/>
        <p:nvPr/>
      </p:nvGrpSpPr>
      <p:grpSpPr>
        <a:xfrm>
          <a:off x="0" y="0"/>
          <a:ext cx="0" cy="0"/>
          <a:chOff x="0" y="0"/>
          <a:chExt cx="0" cy="0"/>
        </a:xfrm>
      </p:grpSpPr>
      <p:sp>
        <p:nvSpPr>
          <p:cNvPr id="1048612" name="Google Shape;121;p5: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13" name="Google Shape;122;p5: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Wall-E</a:t>
            </a:r>
          </a:p>
        </p:txBody>
      </p:sp>
      <p:sp>
        <p:nvSpPr>
          <p:cNvPr id="1048614" name="Google Shape;123;p5: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128"/>
        <p:cNvGrpSpPr/>
        <p:nvPr/>
      </p:nvGrpSpPr>
      <p:grpSpPr>
        <a:xfrm>
          <a:off x="0" y="0"/>
          <a:ext cx="0" cy="0"/>
          <a:chOff x="0" y="0"/>
          <a:chExt cx="0" cy="0"/>
        </a:xfrm>
      </p:grpSpPr>
      <p:sp>
        <p:nvSpPr>
          <p:cNvPr id="1048617" name="Google Shape;129;p6: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18" name="Google Shape;130;p6: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t/>
            </a:r>
          </a:p>
        </p:txBody>
      </p:sp>
      <p:sp>
        <p:nvSpPr>
          <p:cNvPr id="1048619" name="Google Shape;131;p6: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136"/>
        <p:cNvGrpSpPr/>
        <p:nvPr/>
      </p:nvGrpSpPr>
      <p:grpSpPr>
        <a:xfrm>
          <a:off x="0" y="0"/>
          <a:ext cx="0" cy="0"/>
          <a:chOff x="0" y="0"/>
          <a:chExt cx="0" cy="0"/>
        </a:xfrm>
      </p:grpSpPr>
      <p:sp>
        <p:nvSpPr>
          <p:cNvPr id="1048622" name="Google Shape;137;p7:notes"/>
          <p:cNvSpPr txBox="1"/>
          <p:nvPr>
            <p:ph type="body" idx="1"/>
          </p:nvPr>
        </p:nvSpPr>
        <p:spPr>
          <a:xfrm>
            <a:off x="709613" y="4860925"/>
            <a:ext cx="5680075" cy="4605338"/>
          </a:xfrm>
          <a:prstGeom prst="rect"/>
        </p:spPr>
        <p:txBody>
          <a:bodyPr anchor="t" anchorCtr="0" bIns="48325" lIns="96650" rIns="96650" spcFirstLastPara="1" tIns="48325" wrap="square">
            <a:noAutofit/>
          </a:bodyPr>
          <a:p>
            <a:pPr algn="l" indent="0" lvl="0" marL="0" rtl="0">
              <a:spcBef>
                <a:spcPts val="270"/>
              </a:spcBef>
              <a:spcAft>
                <a:spcPts val="0"/>
              </a:spcAft>
              <a:buNone/>
            </a:pPr>
            <a:r>
              <a:t/>
            </a:r>
          </a:p>
        </p:txBody>
      </p:sp>
      <p:sp>
        <p:nvSpPr>
          <p:cNvPr id="1048623" name="Google Shape;138;p7: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142"/>
        <p:cNvGrpSpPr/>
        <p:nvPr/>
      </p:nvGrpSpPr>
      <p:grpSpPr>
        <a:xfrm>
          <a:off x="0" y="0"/>
          <a:ext cx="0" cy="0"/>
          <a:chOff x="0" y="0"/>
          <a:chExt cx="0" cy="0"/>
        </a:xfrm>
      </p:grpSpPr>
      <p:sp>
        <p:nvSpPr>
          <p:cNvPr id="1048634" name="Google Shape;143;p8:notes"/>
          <p:cNvSpPr/>
          <p:nvPr>
            <p:ph type="sldImg" idx="2"/>
          </p:nvPr>
        </p:nvSpPr>
        <p:spPr>
          <a:xfrm>
            <a:off x="141288" y="768350"/>
            <a:ext cx="6818312" cy="38369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8635" name="Google Shape;144;p8:notes"/>
          <p:cNvSpPr txBox="1"/>
          <p:nvPr>
            <p:ph type="body" idx="1"/>
          </p:nvPr>
        </p:nvSpPr>
        <p:spPr>
          <a:xfrm>
            <a:off x="709613" y="4860925"/>
            <a:ext cx="5680075" cy="4605338"/>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lang="en-US"/>
              <a:t>Top left: natural intelligence -- Think like people --- cognitive science, neuroscience</a:t>
            </a:r>
          </a:p>
          <a:p>
            <a:pPr algn="l" indent="0" lvl="0" marL="0" rtl="0">
              <a:spcBef>
                <a:spcPts val="270"/>
              </a:spcBef>
              <a:spcAft>
                <a:spcPts val="0"/>
              </a:spcAft>
              <a:buNone/>
            </a:pPr>
            <a:r>
              <a:t/>
            </a:r>
          </a:p>
          <a:p>
            <a:pPr algn="l" indent="0" lvl="0" marL="0" rtl="0">
              <a:spcBef>
                <a:spcPts val="270"/>
              </a:spcBef>
              <a:spcAft>
                <a:spcPts val="0"/>
              </a:spcAft>
              <a:buNone/>
            </a:pPr>
            <a:r>
              <a:rPr lang="en-US"/>
              <a:t>Bottom left: who cares about how they think?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pPr algn="l" indent="0" lvl="0" marL="0" rtl="0">
              <a:spcBef>
                <a:spcPts val="270"/>
              </a:spcBef>
              <a:spcAft>
                <a:spcPts val="0"/>
              </a:spcAft>
              <a:buNone/>
            </a:pPr>
            <a:r>
              <a:t/>
            </a:r>
          </a:p>
          <a:p>
            <a:pPr algn="l" indent="0" lvl="0" marL="0" rtl="0">
              <a:spcBef>
                <a:spcPts val="270"/>
              </a:spcBef>
              <a:spcAft>
                <a:spcPts val="0"/>
              </a:spcAft>
              <a:buNone/>
            </a:pPr>
            <a:r>
              <a:rPr lang="en-US"/>
              <a:t>Think rationally –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p>
        </p:txBody>
      </p:sp>
      <p:sp>
        <p:nvSpPr>
          <p:cNvPr id="1048636" name="Google Shape;145;p8:notes"/>
          <p:cNvSpPr txBox="1"/>
          <p:nvPr>
            <p:ph type="sldNum" idx="12"/>
          </p:nvPr>
        </p:nvSpPr>
        <p:spPr>
          <a:xfrm>
            <a:off x="4021138" y="9721850"/>
            <a:ext cx="3076575" cy="511175"/>
          </a:xfrm>
          <a:prstGeom prst="rect"/>
          <a:noFill/>
          <a:ln>
            <a:noFill/>
          </a:ln>
        </p:spPr>
        <p:txBody>
          <a:bodyPr anchor="b" anchorCtr="0" bIns="48325" lIns="96650" rIns="96650" spcFirstLastPara="1" tIns="48325" wrap="square">
            <a:noAutofit/>
          </a:bodyPr>
          <a:p>
            <a:pPr algn="r" indent="0" lvl="0" marL="0" rtl="0">
              <a:spcBef>
                <a:spcPts val="0"/>
              </a:spcBef>
              <a:spcAft>
                <a:spcPts val="0"/>
              </a:spcAft>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158"/>
        <p:cNvGrpSpPr/>
        <p:nvPr/>
      </p:nvGrpSpPr>
      <p:grpSpPr>
        <a:xfrm>
          <a:off x="0" y="0"/>
          <a:ext cx="0" cy="0"/>
          <a:chOff x="0" y="0"/>
          <a:chExt cx="0" cy="0"/>
        </a:xfrm>
      </p:grpSpPr>
      <p:sp>
        <p:nvSpPr>
          <p:cNvPr id="1048639" name="Google Shape;159;p9:notes"/>
          <p:cNvSpPr/>
          <p:nvPr>
            <p:ph type="sldImg" idx="2"/>
          </p:nvPr>
        </p:nvSpPr>
        <p:spPr>
          <a:xfrm>
            <a:off x="138113" y="766763"/>
            <a:ext cx="6823075" cy="3838575"/>
          </a:xfrm>
          <a:custGeom>
            <a:avLst/>
            <a:ah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48640" name="Google Shape;160;p9:notes"/>
          <p:cNvSpPr txBox="1"/>
          <p:nvPr>
            <p:ph type="body" idx="1"/>
          </p:nvPr>
        </p:nvSpPr>
        <p:spPr>
          <a:xfrm>
            <a:off x="709613" y="4860925"/>
            <a:ext cx="5680075" cy="4606925"/>
          </a:xfrm>
          <a:prstGeom prst="rect"/>
          <a:noFill/>
          <a:ln>
            <a:noFill/>
          </a:ln>
        </p:spPr>
        <p:txBody>
          <a:bodyPr anchor="t" anchorCtr="0" bIns="48325" lIns="96650" rIns="96650" spcFirstLastPara="1" tIns="48325" wrap="square">
            <a:noAutofit/>
          </a:bodyPr>
          <a:p>
            <a:pPr algn="l" indent="0" lvl="0" marL="0" rtl="0">
              <a:spcBef>
                <a:spcPts val="0"/>
              </a:spcBef>
              <a:spcAft>
                <a:spcPts val="0"/>
              </a:spcAft>
              <a:buNone/>
            </a:pPr>
            <a:r>
              <a:rPr sz="1700" lang="en-US">
                <a:latin typeface="Merriweather Sans"/>
                <a:ea typeface="Merriweather Sans"/>
                <a:cs typeface="Merriweather Sans"/>
                <a:sym typeface="Merriweather Sans"/>
              </a:rPr>
              <a:t>Not about building machines that don’t get angry</a:t>
            </a:r>
          </a:p>
          <a:p>
            <a:pPr algn="l" indent="0" lvl="0" marL="0" rtl="0">
              <a:spcBef>
                <a:spcPts val="510"/>
              </a:spcBef>
              <a:spcAft>
                <a:spcPts val="0"/>
              </a:spcAft>
              <a:buNone/>
            </a:pPr>
            <a:r>
              <a:rPr sz="1700" lang="en-US">
                <a:latin typeface="Merriweather Sans"/>
                <a:ea typeface="Merriweather Sans"/>
                <a:cs typeface="Merriweather Sans"/>
                <a:sym typeface="Merriweather Sans"/>
              </a:rPr>
              <a:t>Example of utilities.  10 for A, 1 for each Friday with friends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showMasterSp="0" type="title">
  <p:cSld name="TITLE">
    <p:spTree>
      <p:nvGrpSpPr>
        <p:cNvPr id="24" name="Shape 16"/>
        <p:cNvGrpSpPr/>
        <p:nvPr/>
      </p:nvGrpSpPr>
      <p:grpSpPr>
        <a:xfrm>
          <a:off x="0" y="0"/>
          <a:ext cx="0" cy="0"/>
          <a:chOff x="0" y="0"/>
          <a:chExt cx="0" cy="0"/>
        </a:xfrm>
      </p:grpSpPr>
      <p:sp>
        <p:nvSpPr>
          <p:cNvPr id="1048581" name="Google Shape;17;p2"/>
          <p:cNvSpPr txBox="1"/>
          <p:nvPr>
            <p:ph type="ctrTitle"/>
          </p:nvPr>
        </p:nvSpPr>
        <p:spPr>
          <a:xfrm>
            <a:off x="0" y="783433"/>
            <a:ext cx="9144000" cy="1102519"/>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defRPr>
                <a:solidFill>
                  <a:schemeClr val="accent2"/>
                </a:solidFill>
              </a:defRPr>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582" name="Google Shape;18;p2"/>
          <p:cNvSpPr txBox="1"/>
          <p:nvPr>
            <p:ph type="subTitle" idx="1"/>
          </p:nvPr>
        </p:nvSpPr>
        <p:spPr>
          <a:xfrm>
            <a:off x="0" y="2743200"/>
            <a:ext cx="9144000" cy="1143000"/>
          </a:xfrm>
          <a:prstGeom prst="rect"/>
          <a:noFill/>
          <a:ln>
            <a:noFill/>
          </a:ln>
        </p:spPr>
        <p:txBody>
          <a:bodyPr anchor="t" anchorCtr="0" bIns="34275" lIns="68575" rIns="68575" spcFirstLastPara="1" tIns="34275" wrap="square">
            <a:noAutofit/>
          </a:bodyPr>
          <a:lstStyle>
            <a:lvl1pPr algn="ctr" lvl="0">
              <a:spcBef>
                <a:spcPts val="480"/>
              </a:spcBef>
              <a:spcAft>
                <a:spcPts val="0"/>
              </a:spcAft>
              <a:buSzPts val="2400"/>
              <a:buFont typeface="Noto Sans Symbols"/>
              <a:buNone/>
              <a:defRPr>
                <a:solidFill>
                  <a:schemeClr val="dk1"/>
                </a:solidFill>
              </a:defRPr>
            </a:lvl1pPr>
            <a:lvl2pPr algn="l" lvl="1">
              <a:spcBef>
                <a:spcPts val="360"/>
              </a:spcBef>
              <a:spcAft>
                <a:spcPts val="0"/>
              </a:spcAft>
              <a:buSzPts val="1800"/>
              <a:buChar char="o"/>
            </a:lvl2pPr>
            <a:lvl3pPr algn="l" lvl="2">
              <a:spcBef>
                <a:spcPts val="360"/>
              </a:spcBef>
              <a:spcAft>
                <a:spcPts val="0"/>
              </a:spcAft>
              <a:buSzPts val="1800"/>
              <a:buChar char="o"/>
            </a:lvl3pPr>
            <a:lvl4pPr algn="l" lvl="3">
              <a:spcBef>
                <a:spcPts val="360"/>
              </a:spcBef>
              <a:spcAft>
                <a:spcPts val="0"/>
              </a:spcAft>
              <a:buSzPts val="1800"/>
              <a:buChar char="o"/>
            </a:lvl4pPr>
            <a:lvl5pPr algn="l" lvl="4">
              <a:spcBef>
                <a:spcPts val="360"/>
              </a:spcBef>
              <a:spcAft>
                <a:spcPts val="0"/>
              </a:spcAft>
              <a:buSzPts val="1800"/>
              <a:buChar char="o"/>
            </a:lvl5pPr>
            <a:lvl6pPr algn="l" lvl="5">
              <a:spcBef>
                <a:spcPts val="360"/>
              </a:spcBef>
              <a:spcAft>
                <a:spcPts val="0"/>
              </a:spcAft>
              <a:buSzPts val="1800"/>
              <a:buChar char="▪"/>
            </a:lvl6pPr>
            <a:lvl7pPr algn="l" lvl="6">
              <a:spcBef>
                <a:spcPts val="360"/>
              </a:spcBef>
              <a:spcAft>
                <a:spcPts val="0"/>
              </a:spcAft>
              <a:buSzPts val="1800"/>
              <a:buChar char="▪"/>
            </a:lvl7pPr>
            <a:lvl8pPr algn="l" lvl="7">
              <a:spcBef>
                <a:spcPts val="360"/>
              </a:spcBef>
              <a:spcAft>
                <a:spcPts val="0"/>
              </a:spcAft>
              <a:buSzPts val="1800"/>
              <a:buChar char="▪"/>
            </a:lvl8pPr>
            <a:lvl9pPr algn="l" lvl="8">
              <a:spcBef>
                <a:spcPts val="360"/>
              </a:spcBef>
              <a:spcAft>
                <a:spcPts val="0"/>
              </a:spcAft>
              <a:buSzPts val="1800"/>
              <a:buChar char="▪"/>
            </a:lvl9pPr>
          </a:lstStyle>
          <a:p/>
        </p:txBody>
      </p:sp>
      <p:sp>
        <p:nvSpPr>
          <p:cNvPr id="1048583" name="Google Shape;19;p2"/>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4" name="Google Shape;20;p2"/>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5" name="Google Shape;21;p2"/>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b="0" cap="none" sz="1100" i="0" strike="noStrike" u="none">
                <a:solidFill>
                  <a:schemeClr val="dk1"/>
                </a:solidFill>
                <a:latin typeface="Palatino"/>
                <a:ea typeface="Palatino"/>
                <a:cs typeface="Palatino"/>
                <a:sym typeface="Palatino"/>
              </a:defRPr>
            </a:lvl1pPr>
            <a:lvl2pPr algn="r" indent="0" lvl="1" marL="0" marR="0">
              <a:spcBef>
                <a:spcPts val="0"/>
              </a:spcBef>
              <a:spcAft>
                <a:spcPts val="0"/>
              </a:spcAft>
              <a:buNone/>
              <a:defRPr b="0" cap="none" sz="1100" i="0" strike="noStrike" u="none">
                <a:solidFill>
                  <a:schemeClr val="dk1"/>
                </a:solidFill>
                <a:latin typeface="Palatino"/>
                <a:ea typeface="Palatino"/>
                <a:cs typeface="Palatino"/>
                <a:sym typeface="Palatino"/>
              </a:defRPr>
            </a:lvl2pPr>
            <a:lvl3pPr algn="r" indent="0" lvl="2" marL="0" marR="0">
              <a:spcBef>
                <a:spcPts val="0"/>
              </a:spcBef>
              <a:spcAft>
                <a:spcPts val="0"/>
              </a:spcAft>
              <a:buNone/>
              <a:defRPr b="0" cap="none" sz="1100" i="0" strike="noStrike" u="none">
                <a:solidFill>
                  <a:schemeClr val="dk1"/>
                </a:solidFill>
                <a:latin typeface="Palatino"/>
                <a:ea typeface="Palatino"/>
                <a:cs typeface="Palatino"/>
                <a:sym typeface="Palatino"/>
              </a:defRPr>
            </a:lvl3pPr>
            <a:lvl4pPr algn="r" indent="0" lvl="3" marL="0" marR="0">
              <a:spcBef>
                <a:spcPts val="0"/>
              </a:spcBef>
              <a:spcAft>
                <a:spcPts val="0"/>
              </a:spcAft>
              <a:buNone/>
              <a:defRPr b="0" cap="none" sz="1100" i="0" strike="noStrike" u="none">
                <a:solidFill>
                  <a:schemeClr val="dk1"/>
                </a:solidFill>
                <a:latin typeface="Palatino"/>
                <a:ea typeface="Palatino"/>
                <a:cs typeface="Palatino"/>
                <a:sym typeface="Palatino"/>
              </a:defRPr>
            </a:lvl4pPr>
            <a:lvl5pPr algn="r" indent="0" lvl="4" marL="0" marR="0">
              <a:spcBef>
                <a:spcPts val="0"/>
              </a:spcBef>
              <a:spcAft>
                <a:spcPts val="0"/>
              </a:spcAft>
              <a:buNone/>
              <a:defRPr b="0" cap="none" sz="1100" i="0" strike="noStrike" u="none">
                <a:solidFill>
                  <a:schemeClr val="dk1"/>
                </a:solidFill>
                <a:latin typeface="Palatino"/>
                <a:ea typeface="Palatino"/>
                <a:cs typeface="Palatino"/>
                <a:sym typeface="Palatino"/>
              </a:defRPr>
            </a:lvl5pPr>
            <a:lvl6pPr algn="r" indent="0" lvl="5" marL="0" marR="0">
              <a:spcBef>
                <a:spcPts val="0"/>
              </a:spcBef>
              <a:spcAft>
                <a:spcPts val="0"/>
              </a:spcAft>
              <a:buNone/>
              <a:defRPr b="0" cap="none" sz="1100" i="0" strike="noStrike" u="none">
                <a:solidFill>
                  <a:schemeClr val="dk1"/>
                </a:solidFill>
                <a:latin typeface="Palatino"/>
                <a:ea typeface="Palatino"/>
                <a:cs typeface="Palatino"/>
                <a:sym typeface="Palatino"/>
              </a:defRPr>
            </a:lvl6pPr>
            <a:lvl7pPr algn="r" indent="0" lvl="6" marL="0" marR="0">
              <a:spcBef>
                <a:spcPts val="0"/>
              </a:spcBef>
              <a:spcAft>
                <a:spcPts val="0"/>
              </a:spcAft>
              <a:buNone/>
              <a:defRPr b="0" cap="none" sz="1100" i="0" strike="noStrike" u="none">
                <a:solidFill>
                  <a:schemeClr val="dk1"/>
                </a:solidFill>
                <a:latin typeface="Palatino"/>
                <a:ea typeface="Palatino"/>
                <a:cs typeface="Palatino"/>
                <a:sym typeface="Palatino"/>
              </a:defRPr>
            </a:lvl7pPr>
            <a:lvl8pPr algn="r" indent="0" lvl="7" marL="0" marR="0">
              <a:spcBef>
                <a:spcPts val="0"/>
              </a:spcBef>
              <a:spcAft>
                <a:spcPts val="0"/>
              </a:spcAft>
              <a:buNone/>
              <a:defRPr b="0" cap="none" sz="1100" i="0" strike="noStrike" u="none">
                <a:solidFill>
                  <a:schemeClr val="dk1"/>
                </a:solidFill>
                <a:latin typeface="Palatino"/>
                <a:ea typeface="Palatino"/>
                <a:cs typeface="Palatino"/>
                <a:sym typeface="Palatino"/>
              </a:defRPr>
            </a:lvl8pPr>
            <a:lvl9pPr algn="r" indent="0" lvl="8" marL="0" marR="0">
              <a:spcBef>
                <a:spcPts val="0"/>
              </a:spcBef>
              <a:spcAft>
                <a:spcPts val="0"/>
              </a:spcAft>
              <a:buNone/>
              <a:defRPr b="0" cap="none" sz="1100" i="0" strike="noStrike" u="none">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76" name="Shape 73"/>
        <p:cNvGrpSpPr/>
        <p:nvPr/>
      </p:nvGrpSpPr>
      <p:grpSpPr>
        <a:xfrm>
          <a:off x="0" y="0"/>
          <a:ext cx="0" cy="0"/>
          <a:chOff x="0" y="0"/>
          <a:chExt cx="0" cy="0"/>
        </a:xfrm>
      </p:grpSpPr>
      <p:sp>
        <p:nvSpPr>
          <p:cNvPr id="1048840" name="Google Shape;74;p11"/>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41" name="Google Shape;75;p11"/>
          <p:cNvSpPr txBox="1"/>
          <p:nvPr>
            <p:ph type="body" idx="1"/>
          </p:nvPr>
        </p:nvSpPr>
        <p:spPr>
          <a:xfrm rot="5400000">
            <a:off x="2798564" y="-1446013"/>
            <a:ext cx="3546873" cy="8534400"/>
          </a:xfrm>
          <a:prstGeom prst="rect"/>
          <a:noFill/>
          <a:ln>
            <a:noFill/>
          </a:ln>
        </p:spPr>
        <p:txBody>
          <a:bodyPr anchor="t" anchorCtr="0" bIns="34275" lIns="68575" rIns="68575" spcFirstLastPara="1" tIns="34275" wrap="square">
            <a:noAutofit/>
          </a:bodyPr>
          <a:lstStyle>
            <a:lvl1pPr algn="l" indent="-342900" lvl="0" marL="457200">
              <a:spcBef>
                <a:spcPts val="360"/>
              </a:spcBef>
              <a:spcAft>
                <a:spcPts val="0"/>
              </a:spcAft>
              <a:buSzPts val="1800"/>
              <a:buChar char="o"/>
            </a:lvl1pPr>
            <a:lvl2pPr algn="l" indent="-342900" lvl="1" marL="914400">
              <a:spcBef>
                <a:spcPts val="360"/>
              </a:spcBef>
              <a:spcAft>
                <a:spcPts val="0"/>
              </a:spcAft>
              <a:buSzPts val="1800"/>
              <a:buChar char="o"/>
            </a:lvl2pPr>
            <a:lvl3pPr algn="l" indent="-342900" lvl="2" marL="1371600">
              <a:spcBef>
                <a:spcPts val="360"/>
              </a:spcBef>
              <a:spcAft>
                <a:spcPts val="0"/>
              </a:spcAft>
              <a:buSzPts val="1800"/>
              <a:buChar char="o"/>
            </a:lvl3pPr>
            <a:lvl4pPr algn="l" indent="-342900" lvl="3" marL="1828800">
              <a:spcBef>
                <a:spcPts val="360"/>
              </a:spcBef>
              <a:spcAft>
                <a:spcPts val="0"/>
              </a:spcAft>
              <a:buSzPts val="1800"/>
              <a:buChar char="o"/>
            </a:lvl4pPr>
            <a:lvl5pPr algn="l" indent="-342900" lvl="4" marL="2286000">
              <a:spcBef>
                <a:spcPts val="360"/>
              </a:spcBef>
              <a:spcAft>
                <a:spcPts val="0"/>
              </a:spcAft>
              <a:buSzPts val="1800"/>
              <a:buChar char="o"/>
            </a:lvl5pPr>
            <a:lvl6pPr algn="l" indent="-342900" lvl="5" marL="2743200">
              <a:spcBef>
                <a:spcPts val="360"/>
              </a:spcBef>
              <a:spcAft>
                <a:spcPts val="0"/>
              </a:spcAft>
              <a:buSzPts val="1800"/>
              <a:buChar char="▪"/>
            </a:lvl6pPr>
            <a:lvl7pPr algn="l" indent="-342900" lvl="6" marL="3200400">
              <a:spcBef>
                <a:spcPts val="360"/>
              </a:spcBef>
              <a:spcAft>
                <a:spcPts val="0"/>
              </a:spcAft>
              <a:buSzPts val="1800"/>
              <a:buChar char="▪"/>
            </a:lvl7pPr>
            <a:lvl8pPr algn="l" indent="-342900" lvl="7" marL="3657600">
              <a:spcBef>
                <a:spcPts val="360"/>
              </a:spcBef>
              <a:spcAft>
                <a:spcPts val="0"/>
              </a:spcAft>
              <a:buSzPts val="1800"/>
              <a:buChar char="▪"/>
            </a:lvl8pPr>
            <a:lvl9pPr algn="l" indent="-342900" lvl="8" marL="4114800">
              <a:spcBef>
                <a:spcPts val="360"/>
              </a:spcBef>
              <a:spcAft>
                <a:spcPts val="0"/>
              </a:spcAft>
              <a:buSzPts val="1800"/>
              <a:buChar char="▪"/>
            </a:lvl9pPr>
          </a:lstStyle>
          <a:p/>
        </p:txBody>
      </p:sp>
      <p:sp>
        <p:nvSpPr>
          <p:cNvPr id="1048842" name="Google Shape;76;p11"/>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43" name="Google Shape;77;p11"/>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44" name="Google Shape;78;p11"/>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73" name="Shape 79"/>
        <p:cNvGrpSpPr/>
        <p:nvPr/>
      </p:nvGrpSpPr>
      <p:grpSpPr>
        <a:xfrm>
          <a:off x="0" y="0"/>
          <a:ext cx="0" cy="0"/>
          <a:chOff x="0" y="0"/>
          <a:chExt cx="0" cy="0"/>
        </a:xfrm>
      </p:grpSpPr>
      <p:sp>
        <p:nvSpPr>
          <p:cNvPr id="1048825" name="Google Shape;80;p12"/>
          <p:cNvSpPr txBox="1"/>
          <p:nvPr>
            <p:ph type="title"/>
          </p:nvPr>
        </p:nvSpPr>
        <p:spPr>
          <a:xfrm rot="5400000">
            <a:off x="3549253" y="1628777"/>
            <a:ext cx="4388644" cy="15430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26" name="Google Shape;81;p12"/>
          <p:cNvSpPr txBox="1"/>
          <p:nvPr>
            <p:ph type="body" idx="1"/>
          </p:nvPr>
        </p:nvSpPr>
        <p:spPr>
          <a:xfrm rot="5400000">
            <a:off x="406003" y="142877"/>
            <a:ext cx="4388644" cy="4514850"/>
          </a:xfrm>
          <a:prstGeom prst="rect"/>
          <a:noFill/>
          <a:ln>
            <a:noFill/>
          </a:ln>
        </p:spPr>
        <p:txBody>
          <a:bodyPr anchor="t" anchorCtr="0" bIns="34275" lIns="68575" rIns="68575" spcFirstLastPara="1" tIns="34275" wrap="square">
            <a:noAutofit/>
          </a:bodyPr>
          <a:lstStyle>
            <a:lvl1pPr algn="l" indent="-342900" lvl="0" marL="457200">
              <a:spcBef>
                <a:spcPts val="360"/>
              </a:spcBef>
              <a:spcAft>
                <a:spcPts val="0"/>
              </a:spcAft>
              <a:buSzPts val="1800"/>
              <a:buChar char="o"/>
            </a:lvl1pPr>
            <a:lvl2pPr algn="l" indent="-342900" lvl="1" marL="914400">
              <a:spcBef>
                <a:spcPts val="360"/>
              </a:spcBef>
              <a:spcAft>
                <a:spcPts val="0"/>
              </a:spcAft>
              <a:buSzPts val="1800"/>
              <a:buChar char="o"/>
            </a:lvl2pPr>
            <a:lvl3pPr algn="l" indent="-342900" lvl="2" marL="1371600">
              <a:spcBef>
                <a:spcPts val="360"/>
              </a:spcBef>
              <a:spcAft>
                <a:spcPts val="0"/>
              </a:spcAft>
              <a:buSzPts val="1800"/>
              <a:buChar char="o"/>
            </a:lvl3pPr>
            <a:lvl4pPr algn="l" indent="-342900" lvl="3" marL="1828800">
              <a:spcBef>
                <a:spcPts val="360"/>
              </a:spcBef>
              <a:spcAft>
                <a:spcPts val="0"/>
              </a:spcAft>
              <a:buSzPts val="1800"/>
              <a:buChar char="o"/>
            </a:lvl4pPr>
            <a:lvl5pPr algn="l" indent="-342900" lvl="4" marL="2286000">
              <a:spcBef>
                <a:spcPts val="360"/>
              </a:spcBef>
              <a:spcAft>
                <a:spcPts val="0"/>
              </a:spcAft>
              <a:buSzPts val="1800"/>
              <a:buChar char="o"/>
            </a:lvl5pPr>
            <a:lvl6pPr algn="l" indent="-342900" lvl="5" marL="2743200">
              <a:spcBef>
                <a:spcPts val="360"/>
              </a:spcBef>
              <a:spcAft>
                <a:spcPts val="0"/>
              </a:spcAft>
              <a:buSzPts val="1800"/>
              <a:buChar char="▪"/>
            </a:lvl6pPr>
            <a:lvl7pPr algn="l" indent="-342900" lvl="6" marL="3200400">
              <a:spcBef>
                <a:spcPts val="360"/>
              </a:spcBef>
              <a:spcAft>
                <a:spcPts val="0"/>
              </a:spcAft>
              <a:buSzPts val="1800"/>
              <a:buChar char="▪"/>
            </a:lvl7pPr>
            <a:lvl8pPr algn="l" indent="-342900" lvl="7" marL="3657600">
              <a:spcBef>
                <a:spcPts val="360"/>
              </a:spcBef>
              <a:spcAft>
                <a:spcPts val="0"/>
              </a:spcAft>
              <a:buSzPts val="1800"/>
              <a:buChar char="▪"/>
            </a:lvl8pPr>
            <a:lvl9pPr algn="l" indent="-342900" lvl="8" marL="4114800">
              <a:spcBef>
                <a:spcPts val="360"/>
              </a:spcBef>
              <a:spcAft>
                <a:spcPts val="0"/>
              </a:spcAft>
              <a:buSzPts val="1800"/>
              <a:buChar char="▪"/>
            </a:lvl9pPr>
          </a:lstStyle>
          <a:p/>
        </p:txBody>
      </p:sp>
      <p:sp>
        <p:nvSpPr>
          <p:cNvPr id="1048827" name="Google Shape;82;p12"/>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28" name="Google Shape;83;p12"/>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29" name="Google Shape;84;p12"/>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55" name="Shape 22"/>
        <p:cNvGrpSpPr/>
        <p:nvPr/>
      </p:nvGrpSpPr>
      <p:grpSpPr>
        <a:xfrm>
          <a:off x="0" y="0"/>
          <a:ext cx="0" cy="0"/>
          <a:chOff x="0" y="0"/>
          <a:chExt cx="0" cy="0"/>
        </a:xfrm>
      </p:grpSpPr>
      <p:sp>
        <p:nvSpPr>
          <p:cNvPr id="1048593" name="Google Shape;23;p3"/>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594" name="Google Shape;24;p3"/>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lstStyle>
            <a:lvl1pPr algn="l" indent="-342900" lvl="0" marL="457200">
              <a:spcBef>
                <a:spcPts val="360"/>
              </a:spcBef>
              <a:spcAft>
                <a:spcPts val="0"/>
              </a:spcAft>
              <a:buSzPts val="1800"/>
              <a:buChar char="o"/>
            </a:lvl1pPr>
            <a:lvl2pPr algn="l" indent="-342900" lvl="1" marL="914400">
              <a:spcBef>
                <a:spcPts val="360"/>
              </a:spcBef>
              <a:spcAft>
                <a:spcPts val="0"/>
              </a:spcAft>
              <a:buSzPts val="1800"/>
              <a:buChar char="o"/>
            </a:lvl2pPr>
            <a:lvl3pPr algn="l" indent="-342900" lvl="2" marL="1371600">
              <a:spcBef>
                <a:spcPts val="360"/>
              </a:spcBef>
              <a:spcAft>
                <a:spcPts val="0"/>
              </a:spcAft>
              <a:buSzPts val="1800"/>
              <a:buChar char="o"/>
            </a:lvl3pPr>
            <a:lvl4pPr algn="l" indent="-342900" lvl="3" marL="1828800">
              <a:spcBef>
                <a:spcPts val="360"/>
              </a:spcBef>
              <a:spcAft>
                <a:spcPts val="0"/>
              </a:spcAft>
              <a:buSzPts val="1800"/>
              <a:buChar char="o"/>
            </a:lvl4pPr>
            <a:lvl5pPr algn="l" indent="-342900" lvl="4" marL="2286000">
              <a:spcBef>
                <a:spcPts val="360"/>
              </a:spcBef>
              <a:spcAft>
                <a:spcPts val="0"/>
              </a:spcAft>
              <a:buSzPts val="1800"/>
              <a:buChar char="o"/>
            </a:lvl5pPr>
            <a:lvl6pPr algn="l" indent="-342900" lvl="5" marL="2743200">
              <a:spcBef>
                <a:spcPts val="360"/>
              </a:spcBef>
              <a:spcAft>
                <a:spcPts val="0"/>
              </a:spcAft>
              <a:buSzPts val="1800"/>
              <a:buChar char="▪"/>
            </a:lvl6pPr>
            <a:lvl7pPr algn="l" indent="-342900" lvl="6" marL="3200400">
              <a:spcBef>
                <a:spcPts val="360"/>
              </a:spcBef>
              <a:spcAft>
                <a:spcPts val="0"/>
              </a:spcAft>
              <a:buSzPts val="1800"/>
              <a:buChar char="▪"/>
            </a:lvl7pPr>
            <a:lvl8pPr algn="l" indent="-342900" lvl="7" marL="3657600">
              <a:spcBef>
                <a:spcPts val="360"/>
              </a:spcBef>
              <a:spcAft>
                <a:spcPts val="0"/>
              </a:spcAft>
              <a:buSzPts val="1800"/>
              <a:buChar char="▪"/>
            </a:lvl8pPr>
            <a:lvl9pPr algn="l" indent="-342900" lvl="8" marL="4114800">
              <a:spcBef>
                <a:spcPts val="360"/>
              </a:spcBef>
              <a:spcAft>
                <a:spcPts val="0"/>
              </a:spcAft>
              <a:buSzPts val="1800"/>
              <a:buChar char="▪"/>
            </a:lvl9pPr>
          </a:lstStyle>
          <a:p/>
        </p:txBody>
      </p:sp>
      <p:sp>
        <p:nvSpPr>
          <p:cNvPr id="1048595" name="Google Shape;25;p3"/>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96" name="Google Shape;26;p3"/>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97" name="Google Shape;27;p3"/>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b="0" cap="none" sz="1100" i="0" strike="noStrike" u="none">
                <a:solidFill>
                  <a:schemeClr val="dk1"/>
                </a:solidFill>
                <a:latin typeface="Palatino"/>
                <a:ea typeface="Palatino"/>
                <a:cs typeface="Palatino"/>
                <a:sym typeface="Palatino"/>
              </a:defRPr>
            </a:lvl1pPr>
            <a:lvl2pPr algn="r" indent="0" lvl="1" marL="0" marR="0">
              <a:spcBef>
                <a:spcPts val="0"/>
              </a:spcBef>
              <a:spcAft>
                <a:spcPts val="0"/>
              </a:spcAft>
              <a:buNone/>
              <a:defRPr b="0" cap="none" sz="1100" i="0" strike="noStrike" u="none">
                <a:solidFill>
                  <a:schemeClr val="dk1"/>
                </a:solidFill>
                <a:latin typeface="Palatino"/>
                <a:ea typeface="Palatino"/>
                <a:cs typeface="Palatino"/>
                <a:sym typeface="Palatino"/>
              </a:defRPr>
            </a:lvl2pPr>
            <a:lvl3pPr algn="r" indent="0" lvl="2" marL="0" marR="0">
              <a:spcBef>
                <a:spcPts val="0"/>
              </a:spcBef>
              <a:spcAft>
                <a:spcPts val="0"/>
              </a:spcAft>
              <a:buNone/>
              <a:defRPr b="0" cap="none" sz="1100" i="0" strike="noStrike" u="none">
                <a:solidFill>
                  <a:schemeClr val="dk1"/>
                </a:solidFill>
                <a:latin typeface="Palatino"/>
                <a:ea typeface="Palatino"/>
                <a:cs typeface="Palatino"/>
                <a:sym typeface="Palatino"/>
              </a:defRPr>
            </a:lvl3pPr>
            <a:lvl4pPr algn="r" indent="0" lvl="3" marL="0" marR="0">
              <a:spcBef>
                <a:spcPts val="0"/>
              </a:spcBef>
              <a:spcAft>
                <a:spcPts val="0"/>
              </a:spcAft>
              <a:buNone/>
              <a:defRPr b="0" cap="none" sz="1100" i="0" strike="noStrike" u="none">
                <a:solidFill>
                  <a:schemeClr val="dk1"/>
                </a:solidFill>
                <a:latin typeface="Palatino"/>
                <a:ea typeface="Palatino"/>
                <a:cs typeface="Palatino"/>
                <a:sym typeface="Palatino"/>
              </a:defRPr>
            </a:lvl4pPr>
            <a:lvl5pPr algn="r" indent="0" lvl="4" marL="0" marR="0">
              <a:spcBef>
                <a:spcPts val="0"/>
              </a:spcBef>
              <a:spcAft>
                <a:spcPts val="0"/>
              </a:spcAft>
              <a:buNone/>
              <a:defRPr b="0" cap="none" sz="1100" i="0" strike="noStrike" u="none">
                <a:solidFill>
                  <a:schemeClr val="dk1"/>
                </a:solidFill>
                <a:latin typeface="Palatino"/>
                <a:ea typeface="Palatino"/>
                <a:cs typeface="Palatino"/>
                <a:sym typeface="Palatino"/>
              </a:defRPr>
            </a:lvl5pPr>
            <a:lvl6pPr algn="r" indent="0" lvl="5" marL="0" marR="0">
              <a:spcBef>
                <a:spcPts val="0"/>
              </a:spcBef>
              <a:spcAft>
                <a:spcPts val="0"/>
              </a:spcAft>
              <a:buNone/>
              <a:defRPr b="0" cap="none" sz="1100" i="0" strike="noStrike" u="none">
                <a:solidFill>
                  <a:schemeClr val="dk1"/>
                </a:solidFill>
                <a:latin typeface="Palatino"/>
                <a:ea typeface="Palatino"/>
                <a:cs typeface="Palatino"/>
                <a:sym typeface="Palatino"/>
              </a:defRPr>
            </a:lvl6pPr>
            <a:lvl7pPr algn="r" indent="0" lvl="6" marL="0" marR="0">
              <a:spcBef>
                <a:spcPts val="0"/>
              </a:spcBef>
              <a:spcAft>
                <a:spcPts val="0"/>
              </a:spcAft>
              <a:buNone/>
              <a:defRPr b="0" cap="none" sz="1100" i="0" strike="noStrike" u="none">
                <a:solidFill>
                  <a:schemeClr val="dk1"/>
                </a:solidFill>
                <a:latin typeface="Palatino"/>
                <a:ea typeface="Palatino"/>
                <a:cs typeface="Palatino"/>
                <a:sym typeface="Palatino"/>
              </a:defRPr>
            </a:lvl7pPr>
            <a:lvl8pPr algn="r" indent="0" lvl="7" marL="0" marR="0">
              <a:spcBef>
                <a:spcPts val="0"/>
              </a:spcBef>
              <a:spcAft>
                <a:spcPts val="0"/>
              </a:spcAft>
              <a:buNone/>
              <a:defRPr b="0" cap="none" sz="1100" i="0" strike="noStrike" u="none">
                <a:solidFill>
                  <a:schemeClr val="dk1"/>
                </a:solidFill>
                <a:latin typeface="Palatino"/>
                <a:ea typeface="Palatino"/>
                <a:cs typeface="Palatino"/>
                <a:sym typeface="Palatino"/>
              </a:defRPr>
            </a:lvl8pPr>
            <a:lvl9pPr algn="r" indent="0" lvl="8" marL="0" marR="0">
              <a:spcBef>
                <a:spcPts val="0"/>
              </a:spcBef>
              <a:spcAft>
                <a:spcPts val="0"/>
              </a:spcAft>
              <a:buNone/>
              <a:defRPr b="0" cap="none" sz="1100" i="0" strike="noStrike" u="none">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59" name="Shape 28"/>
        <p:cNvGrpSpPr/>
        <p:nvPr/>
      </p:nvGrpSpPr>
      <p:grpSpPr>
        <a:xfrm>
          <a:off x="0" y="0"/>
          <a:ext cx="0" cy="0"/>
          <a:chOff x="0" y="0"/>
          <a:chExt cx="0" cy="0"/>
        </a:xfrm>
      </p:grpSpPr>
      <p:sp>
        <p:nvSpPr>
          <p:cNvPr id="1048602" name="Google Shape;29;p4"/>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03" name="Google Shape;30;p4"/>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04" name="Google Shape;31;p4"/>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b="0" cap="none" sz="1100" i="0" strike="noStrike" u="none">
                <a:solidFill>
                  <a:schemeClr val="dk1"/>
                </a:solidFill>
                <a:latin typeface="Palatino"/>
                <a:ea typeface="Palatino"/>
                <a:cs typeface="Palatino"/>
                <a:sym typeface="Palatino"/>
              </a:defRPr>
            </a:lvl1pPr>
            <a:lvl2pPr algn="r" indent="0" lvl="1" marL="0" marR="0">
              <a:spcBef>
                <a:spcPts val="0"/>
              </a:spcBef>
              <a:spcAft>
                <a:spcPts val="0"/>
              </a:spcAft>
              <a:buNone/>
              <a:defRPr b="0" cap="none" sz="1100" i="0" strike="noStrike" u="none">
                <a:solidFill>
                  <a:schemeClr val="dk1"/>
                </a:solidFill>
                <a:latin typeface="Palatino"/>
                <a:ea typeface="Palatino"/>
                <a:cs typeface="Palatino"/>
                <a:sym typeface="Palatino"/>
              </a:defRPr>
            </a:lvl2pPr>
            <a:lvl3pPr algn="r" indent="0" lvl="2" marL="0" marR="0">
              <a:spcBef>
                <a:spcPts val="0"/>
              </a:spcBef>
              <a:spcAft>
                <a:spcPts val="0"/>
              </a:spcAft>
              <a:buNone/>
              <a:defRPr b="0" cap="none" sz="1100" i="0" strike="noStrike" u="none">
                <a:solidFill>
                  <a:schemeClr val="dk1"/>
                </a:solidFill>
                <a:latin typeface="Palatino"/>
                <a:ea typeface="Palatino"/>
                <a:cs typeface="Palatino"/>
                <a:sym typeface="Palatino"/>
              </a:defRPr>
            </a:lvl3pPr>
            <a:lvl4pPr algn="r" indent="0" lvl="3" marL="0" marR="0">
              <a:spcBef>
                <a:spcPts val="0"/>
              </a:spcBef>
              <a:spcAft>
                <a:spcPts val="0"/>
              </a:spcAft>
              <a:buNone/>
              <a:defRPr b="0" cap="none" sz="1100" i="0" strike="noStrike" u="none">
                <a:solidFill>
                  <a:schemeClr val="dk1"/>
                </a:solidFill>
                <a:latin typeface="Palatino"/>
                <a:ea typeface="Palatino"/>
                <a:cs typeface="Palatino"/>
                <a:sym typeface="Palatino"/>
              </a:defRPr>
            </a:lvl4pPr>
            <a:lvl5pPr algn="r" indent="0" lvl="4" marL="0" marR="0">
              <a:spcBef>
                <a:spcPts val="0"/>
              </a:spcBef>
              <a:spcAft>
                <a:spcPts val="0"/>
              </a:spcAft>
              <a:buNone/>
              <a:defRPr b="0" cap="none" sz="1100" i="0" strike="noStrike" u="none">
                <a:solidFill>
                  <a:schemeClr val="dk1"/>
                </a:solidFill>
                <a:latin typeface="Palatino"/>
                <a:ea typeface="Palatino"/>
                <a:cs typeface="Palatino"/>
                <a:sym typeface="Palatino"/>
              </a:defRPr>
            </a:lvl5pPr>
            <a:lvl6pPr algn="r" indent="0" lvl="5" marL="0" marR="0">
              <a:spcBef>
                <a:spcPts val="0"/>
              </a:spcBef>
              <a:spcAft>
                <a:spcPts val="0"/>
              </a:spcAft>
              <a:buNone/>
              <a:defRPr b="0" cap="none" sz="1100" i="0" strike="noStrike" u="none">
                <a:solidFill>
                  <a:schemeClr val="dk1"/>
                </a:solidFill>
                <a:latin typeface="Palatino"/>
                <a:ea typeface="Palatino"/>
                <a:cs typeface="Palatino"/>
                <a:sym typeface="Palatino"/>
              </a:defRPr>
            </a:lvl6pPr>
            <a:lvl7pPr algn="r" indent="0" lvl="6" marL="0" marR="0">
              <a:spcBef>
                <a:spcPts val="0"/>
              </a:spcBef>
              <a:spcAft>
                <a:spcPts val="0"/>
              </a:spcAft>
              <a:buNone/>
              <a:defRPr b="0" cap="none" sz="1100" i="0" strike="noStrike" u="none">
                <a:solidFill>
                  <a:schemeClr val="dk1"/>
                </a:solidFill>
                <a:latin typeface="Palatino"/>
                <a:ea typeface="Palatino"/>
                <a:cs typeface="Palatino"/>
                <a:sym typeface="Palatino"/>
              </a:defRPr>
            </a:lvl7pPr>
            <a:lvl8pPr algn="r" indent="0" lvl="7" marL="0" marR="0">
              <a:spcBef>
                <a:spcPts val="0"/>
              </a:spcBef>
              <a:spcAft>
                <a:spcPts val="0"/>
              </a:spcAft>
              <a:buNone/>
              <a:defRPr b="0" cap="none" sz="1100" i="0" strike="noStrike" u="none">
                <a:solidFill>
                  <a:schemeClr val="dk1"/>
                </a:solidFill>
                <a:latin typeface="Palatino"/>
                <a:ea typeface="Palatino"/>
                <a:cs typeface="Palatino"/>
                <a:sym typeface="Palatino"/>
              </a:defRPr>
            </a:lvl8pPr>
            <a:lvl9pPr algn="r" indent="0" lvl="8" marL="0" marR="0">
              <a:spcBef>
                <a:spcPts val="0"/>
              </a:spcBef>
              <a:spcAft>
                <a:spcPts val="0"/>
              </a:spcAft>
              <a:buNone/>
              <a:defRPr b="0" cap="none" sz="1100" i="0" strike="noStrike" u="none">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49" name="Shape 32"/>
        <p:cNvGrpSpPr/>
        <p:nvPr/>
      </p:nvGrpSpPr>
      <p:grpSpPr>
        <a:xfrm>
          <a:off x="0" y="0"/>
          <a:ext cx="0" cy="0"/>
          <a:chOff x="0" y="0"/>
          <a:chExt cx="0" cy="0"/>
        </a:xfrm>
      </p:grpSpPr>
      <p:sp>
        <p:nvSpPr>
          <p:cNvPr id="1048772" name="Google Shape;33;p5"/>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773" name="Google Shape;34;p5"/>
          <p:cNvSpPr txBox="1"/>
          <p:nvPr>
            <p:ph type="body" idx="1"/>
          </p:nvPr>
        </p:nvSpPr>
        <p:spPr>
          <a:xfrm>
            <a:off x="342901" y="1151335"/>
            <a:ext cx="3030141" cy="479822"/>
          </a:xfrm>
          <a:prstGeom prst="rect"/>
          <a:noFill/>
          <a:ln>
            <a:noFill/>
          </a:ln>
        </p:spPr>
        <p:txBody>
          <a:bodyPr anchor="b" anchorCtr="0" bIns="34275" lIns="68575" rIns="68575" spcFirstLastPara="1" tIns="34275" wrap="square">
            <a:noAutofit/>
          </a:bodyPr>
          <a:lstStyle>
            <a:lvl1pPr algn="l" indent="-228600" lvl="0" marL="457200">
              <a:spcBef>
                <a:spcPts val="360"/>
              </a:spcBef>
              <a:spcAft>
                <a:spcPts val="0"/>
              </a:spcAft>
              <a:buSzPts val="1800"/>
              <a:buNone/>
              <a:defRPr b="1" sz="1800"/>
            </a:lvl1pPr>
            <a:lvl2pPr algn="l" indent="-228600" lvl="1" marL="914400">
              <a:spcBef>
                <a:spcPts val="300"/>
              </a:spcBef>
              <a:spcAft>
                <a:spcPts val="0"/>
              </a:spcAft>
              <a:buSzPts val="1500"/>
              <a:buNone/>
              <a:defRPr b="1" sz="1500"/>
            </a:lvl2pPr>
            <a:lvl3pPr algn="l" indent="-228600" lvl="2" marL="1371600">
              <a:spcBef>
                <a:spcPts val="280"/>
              </a:spcBef>
              <a:spcAft>
                <a:spcPts val="0"/>
              </a:spcAft>
              <a:buSzPts val="1400"/>
              <a:buNone/>
              <a:defRPr b="1" sz="1400"/>
            </a:lvl3pPr>
            <a:lvl4pPr algn="l" indent="-228600" lvl="3" marL="1828800">
              <a:spcBef>
                <a:spcPts val="240"/>
              </a:spcBef>
              <a:spcAft>
                <a:spcPts val="0"/>
              </a:spcAft>
              <a:buSzPts val="1200"/>
              <a:buNone/>
              <a:defRPr b="1" sz="1200"/>
            </a:lvl4pPr>
            <a:lvl5pPr algn="l" indent="-228600" lvl="4" marL="2286000">
              <a:spcBef>
                <a:spcPts val="240"/>
              </a:spcBef>
              <a:spcAft>
                <a:spcPts val="0"/>
              </a:spcAft>
              <a:buSzPts val="1200"/>
              <a:buNone/>
              <a:defRPr b="1" sz="1200"/>
            </a:lvl5pPr>
            <a:lvl6pPr algn="l" indent="-228600" lvl="5" marL="2743200">
              <a:spcBef>
                <a:spcPts val="240"/>
              </a:spcBef>
              <a:spcAft>
                <a:spcPts val="0"/>
              </a:spcAft>
              <a:buSzPts val="1200"/>
              <a:buNone/>
              <a:defRPr b="1" sz="1200"/>
            </a:lvl6pPr>
            <a:lvl7pPr algn="l" indent="-228600" lvl="6" marL="3200400">
              <a:spcBef>
                <a:spcPts val="240"/>
              </a:spcBef>
              <a:spcAft>
                <a:spcPts val="0"/>
              </a:spcAft>
              <a:buSzPts val="1200"/>
              <a:buNone/>
              <a:defRPr b="1" sz="1200"/>
            </a:lvl7pPr>
            <a:lvl8pPr algn="l" indent="-228600" lvl="7" marL="3657600">
              <a:spcBef>
                <a:spcPts val="240"/>
              </a:spcBef>
              <a:spcAft>
                <a:spcPts val="0"/>
              </a:spcAft>
              <a:buSzPts val="1200"/>
              <a:buNone/>
              <a:defRPr b="1" sz="1200"/>
            </a:lvl8pPr>
            <a:lvl9pPr algn="l" indent="-228600" lvl="8" marL="4114800">
              <a:spcBef>
                <a:spcPts val="240"/>
              </a:spcBef>
              <a:spcAft>
                <a:spcPts val="0"/>
              </a:spcAft>
              <a:buSzPts val="1200"/>
              <a:buNone/>
              <a:defRPr b="1" sz="1200"/>
            </a:lvl9pPr>
          </a:lstStyle>
          <a:p/>
        </p:txBody>
      </p:sp>
      <p:sp>
        <p:nvSpPr>
          <p:cNvPr id="1048774" name="Google Shape;35;p5"/>
          <p:cNvSpPr txBox="1"/>
          <p:nvPr>
            <p:ph type="body" idx="2"/>
          </p:nvPr>
        </p:nvSpPr>
        <p:spPr>
          <a:xfrm>
            <a:off x="342901" y="1631156"/>
            <a:ext cx="3030141" cy="2963466"/>
          </a:xfrm>
          <a:prstGeom prst="rect"/>
          <a:noFill/>
          <a:ln>
            <a:noFill/>
          </a:ln>
        </p:spPr>
        <p:txBody>
          <a:bodyPr anchor="t" anchorCtr="0" bIns="34275" lIns="68575" rIns="68575" spcFirstLastPara="1" tIns="34275" wrap="square">
            <a:noAutofit/>
          </a:bodyPr>
          <a:lstStyle>
            <a:lvl1pPr algn="l" indent="-342900" lvl="0" marL="457200">
              <a:spcBef>
                <a:spcPts val="360"/>
              </a:spcBef>
              <a:spcAft>
                <a:spcPts val="0"/>
              </a:spcAft>
              <a:buSzPts val="1800"/>
              <a:buChar char="o"/>
              <a:defRPr sz="1800"/>
            </a:lvl1pPr>
            <a:lvl2pPr algn="l" indent="-323850" lvl="1" marL="914400">
              <a:spcBef>
                <a:spcPts val="300"/>
              </a:spcBef>
              <a:spcAft>
                <a:spcPts val="0"/>
              </a:spcAft>
              <a:buSzPts val="1500"/>
              <a:buChar char="o"/>
              <a:defRPr sz="1500"/>
            </a:lvl2pPr>
            <a:lvl3pPr algn="l" indent="-317500" lvl="2" marL="1371600">
              <a:spcBef>
                <a:spcPts val="280"/>
              </a:spcBef>
              <a:spcAft>
                <a:spcPts val="0"/>
              </a:spcAft>
              <a:buSzPts val="1400"/>
              <a:buChar char="o"/>
              <a:defRPr sz="1400"/>
            </a:lvl3pPr>
            <a:lvl4pPr algn="l" indent="-304800" lvl="3" marL="1828800">
              <a:spcBef>
                <a:spcPts val="240"/>
              </a:spcBef>
              <a:spcAft>
                <a:spcPts val="0"/>
              </a:spcAft>
              <a:buSzPts val="1200"/>
              <a:buChar char="o"/>
              <a:defRPr sz="1200"/>
            </a:lvl4pPr>
            <a:lvl5pPr algn="l" indent="-304800" lvl="4" marL="2286000">
              <a:spcBef>
                <a:spcPts val="240"/>
              </a:spcBef>
              <a:spcAft>
                <a:spcPts val="0"/>
              </a:spcAft>
              <a:buSzPts val="1200"/>
              <a:buChar char="o"/>
              <a:defRPr sz="1200"/>
            </a:lvl5pPr>
            <a:lvl6pPr algn="l" indent="-304800" lvl="5" marL="2743200">
              <a:spcBef>
                <a:spcPts val="240"/>
              </a:spcBef>
              <a:spcAft>
                <a:spcPts val="0"/>
              </a:spcAft>
              <a:buSzPts val="1200"/>
              <a:buChar char="▪"/>
              <a:defRPr sz="1200"/>
            </a:lvl6pPr>
            <a:lvl7pPr algn="l" indent="-304800" lvl="6" marL="3200400">
              <a:spcBef>
                <a:spcPts val="240"/>
              </a:spcBef>
              <a:spcAft>
                <a:spcPts val="0"/>
              </a:spcAft>
              <a:buSzPts val="1200"/>
              <a:buChar char="▪"/>
              <a:defRPr sz="1200"/>
            </a:lvl7pPr>
            <a:lvl8pPr algn="l" indent="-304800" lvl="7" marL="3657600">
              <a:spcBef>
                <a:spcPts val="240"/>
              </a:spcBef>
              <a:spcAft>
                <a:spcPts val="0"/>
              </a:spcAft>
              <a:buSzPts val="1200"/>
              <a:buChar char="▪"/>
              <a:defRPr sz="1200"/>
            </a:lvl8pPr>
            <a:lvl9pPr algn="l" indent="-304800" lvl="8" marL="4114800">
              <a:spcBef>
                <a:spcPts val="240"/>
              </a:spcBef>
              <a:spcAft>
                <a:spcPts val="0"/>
              </a:spcAft>
              <a:buSzPts val="1200"/>
              <a:buChar char="▪"/>
              <a:defRPr sz="1200"/>
            </a:lvl9pPr>
          </a:lstStyle>
          <a:p/>
        </p:txBody>
      </p:sp>
      <p:sp>
        <p:nvSpPr>
          <p:cNvPr id="1048775" name="Google Shape;36;p5"/>
          <p:cNvSpPr txBox="1"/>
          <p:nvPr>
            <p:ph type="body" idx="3"/>
          </p:nvPr>
        </p:nvSpPr>
        <p:spPr>
          <a:xfrm>
            <a:off x="3483770" y="1151335"/>
            <a:ext cx="3031331" cy="479822"/>
          </a:xfrm>
          <a:prstGeom prst="rect"/>
          <a:noFill/>
          <a:ln>
            <a:noFill/>
          </a:ln>
        </p:spPr>
        <p:txBody>
          <a:bodyPr anchor="b" anchorCtr="0" bIns="34275" lIns="68575" rIns="68575" spcFirstLastPara="1" tIns="34275" wrap="square">
            <a:noAutofit/>
          </a:bodyPr>
          <a:lstStyle>
            <a:lvl1pPr algn="l" indent="-228600" lvl="0" marL="457200">
              <a:spcBef>
                <a:spcPts val="360"/>
              </a:spcBef>
              <a:spcAft>
                <a:spcPts val="0"/>
              </a:spcAft>
              <a:buSzPts val="1800"/>
              <a:buNone/>
              <a:defRPr b="1" sz="1800"/>
            </a:lvl1pPr>
            <a:lvl2pPr algn="l" indent="-228600" lvl="1" marL="914400">
              <a:spcBef>
                <a:spcPts val="300"/>
              </a:spcBef>
              <a:spcAft>
                <a:spcPts val="0"/>
              </a:spcAft>
              <a:buSzPts val="1500"/>
              <a:buNone/>
              <a:defRPr b="1" sz="1500"/>
            </a:lvl2pPr>
            <a:lvl3pPr algn="l" indent="-228600" lvl="2" marL="1371600">
              <a:spcBef>
                <a:spcPts val="280"/>
              </a:spcBef>
              <a:spcAft>
                <a:spcPts val="0"/>
              </a:spcAft>
              <a:buSzPts val="1400"/>
              <a:buNone/>
              <a:defRPr b="1" sz="1400"/>
            </a:lvl3pPr>
            <a:lvl4pPr algn="l" indent="-228600" lvl="3" marL="1828800">
              <a:spcBef>
                <a:spcPts val="240"/>
              </a:spcBef>
              <a:spcAft>
                <a:spcPts val="0"/>
              </a:spcAft>
              <a:buSzPts val="1200"/>
              <a:buNone/>
              <a:defRPr b="1" sz="1200"/>
            </a:lvl4pPr>
            <a:lvl5pPr algn="l" indent="-228600" lvl="4" marL="2286000">
              <a:spcBef>
                <a:spcPts val="240"/>
              </a:spcBef>
              <a:spcAft>
                <a:spcPts val="0"/>
              </a:spcAft>
              <a:buSzPts val="1200"/>
              <a:buNone/>
              <a:defRPr b="1" sz="1200"/>
            </a:lvl5pPr>
            <a:lvl6pPr algn="l" indent="-228600" lvl="5" marL="2743200">
              <a:spcBef>
                <a:spcPts val="240"/>
              </a:spcBef>
              <a:spcAft>
                <a:spcPts val="0"/>
              </a:spcAft>
              <a:buSzPts val="1200"/>
              <a:buNone/>
              <a:defRPr b="1" sz="1200"/>
            </a:lvl6pPr>
            <a:lvl7pPr algn="l" indent="-228600" lvl="6" marL="3200400">
              <a:spcBef>
                <a:spcPts val="240"/>
              </a:spcBef>
              <a:spcAft>
                <a:spcPts val="0"/>
              </a:spcAft>
              <a:buSzPts val="1200"/>
              <a:buNone/>
              <a:defRPr b="1" sz="1200"/>
            </a:lvl7pPr>
            <a:lvl8pPr algn="l" indent="-228600" lvl="7" marL="3657600">
              <a:spcBef>
                <a:spcPts val="240"/>
              </a:spcBef>
              <a:spcAft>
                <a:spcPts val="0"/>
              </a:spcAft>
              <a:buSzPts val="1200"/>
              <a:buNone/>
              <a:defRPr b="1" sz="1200"/>
            </a:lvl8pPr>
            <a:lvl9pPr algn="l" indent="-228600" lvl="8" marL="4114800">
              <a:spcBef>
                <a:spcPts val="240"/>
              </a:spcBef>
              <a:spcAft>
                <a:spcPts val="0"/>
              </a:spcAft>
              <a:buSzPts val="1200"/>
              <a:buNone/>
              <a:defRPr b="1" sz="1200"/>
            </a:lvl9pPr>
          </a:lstStyle>
          <a:p/>
        </p:txBody>
      </p:sp>
      <p:sp>
        <p:nvSpPr>
          <p:cNvPr id="1048776" name="Google Shape;37;p5"/>
          <p:cNvSpPr txBox="1"/>
          <p:nvPr>
            <p:ph type="body" idx="4"/>
          </p:nvPr>
        </p:nvSpPr>
        <p:spPr>
          <a:xfrm>
            <a:off x="3483770" y="1631156"/>
            <a:ext cx="3031331" cy="2963466"/>
          </a:xfrm>
          <a:prstGeom prst="rect"/>
          <a:noFill/>
          <a:ln>
            <a:noFill/>
          </a:ln>
        </p:spPr>
        <p:txBody>
          <a:bodyPr anchor="t" anchorCtr="0" bIns="34275" lIns="68575" rIns="68575" spcFirstLastPara="1" tIns="34275" wrap="square">
            <a:noAutofit/>
          </a:bodyPr>
          <a:lstStyle>
            <a:lvl1pPr algn="l" indent="-342900" lvl="0" marL="457200">
              <a:spcBef>
                <a:spcPts val="360"/>
              </a:spcBef>
              <a:spcAft>
                <a:spcPts val="0"/>
              </a:spcAft>
              <a:buSzPts val="1800"/>
              <a:buChar char="o"/>
              <a:defRPr sz="1800"/>
            </a:lvl1pPr>
            <a:lvl2pPr algn="l" indent="-323850" lvl="1" marL="914400">
              <a:spcBef>
                <a:spcPts val="300"/>
              </a:spcBef>
              <a:spcAft>
                <a:spcPts val="0"/>
              </a:spcAft>
              <a:buSzPts val="1500"/>
              <a:buChar char="o"/>
              <a:defRPr sz="1500"/>
            </a:lvl2pPr>
            <a:lvl3pPr algn="l" indent="-317500" lvl="2" marL="1371600">
              <a:spcBef>
                <a:spcPts val="280"/>
              </a:spcBef>
              <a:spcAft>
                <a:spcPts val="0"/>
              </a:spcAft>
              <a:buSzPts val="1400"/>
              <a:buChar char="o"/>
              <a:defRPr sz="1400"/>
            </a:lvl3pPr>
            <a:lvl4pPr algn="l" indent="-304800" lvl="3" marL="1828800">
              <a:spcBef>
                <a:spcPts val="240"/>
              </a:spcBef>
              <a:spcAft>
                <a:spcPts val="0"/>
              </a:spcAft>
              <a:buSzPts val="1200"/>
              <a:buChar char="o"/>
              <a:defRPr sz="1200"/>
            </a:lvl4pPr>
            <a:lvl5pPr algn="l" indent="-304800" lvl="4" marL="2286000">
              <a:spcBef>
                <a:spcPts val="240"/>
              </a:spcBef>
              <a:spcAft>
                <a:spcPts val="0"/>
              </a:spcAft>
              <a:buSzPts val="1200"/>
              <a:buChar char="o"/>
              <a:defRPr sz="1200"/>
            </a:lvl5pPr>
            <a:lvl6pPr algn="l" indent="-304800" lvl="5" marL="2743200">
              <a:spcBef>
                <a:spcPts val="240"/>
              </a:spcBef>
              <a:spcAft>
                <a:spcPts val="0"/>
              </a:spcAft>
              <a:buSzPts val="1200"/>
              <a:buChar char="▪"/>
              <a:defRPr sz="1200"/>
            </a:lvl6pPr>
            <a:lvl7pPr algn="l" indent="-304800" lvl="6" marL="3200400">
              <a:spcBef>
                <a:spcPts val="240"/>
              </a:spcBef>
              <a:spcAft>
                <a:spcPts val="0"/>
              </a:spcAft>
              <a:buSzPts val="1200"/>
              <a:buChar char="▪"/>
              <a:defRPr sz="1200"/>
            </a:lvl7pPr>
            <a:lvl8pPr algn="l" indent="-304800" lvl="7" marL="3657600">
              <a:spcBef>
                <a:spcPts val="240"/>
              </a:spcBef>
              <a:spcAft>
                <a:spcPts val="0"/>
              </a:spcAft>
              <a:buSzPts val="1200"/>
              <a:buChar char="▪"/>
              <a:defRPr sz="1200"/>
            </a:lvl8pPr>
            <a:lvl9pPr algn="l" indent="-304800" lvl="8" marL="4114800">
              <a:spcBef>
                <a:spcPts val="240"/>
              </a:spcBef>
              <a:spcAft>
                <a:spcPts val="0"/>
              </a:spcAft>
              <a:buSzPts val="1200"/>
              <a:buChar char="▪"/>
              <a:defRPr sz="1200"/>
            </a:lvl9pPr>
          </a:lstStyle>
          <a:p/>
        </p:txBody>
      </p:sp>
      <p:sp>
        <p:nvSpPr>
          <p:cNvPr id="1048777" name="Google Shape;38;p5"/>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78" name="Google Shape;39;p5"/>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79" name="Google Shape;40;p5"/>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71" name="Shape 41"/>
        <p:cNvGrpSpPr/>
        <p:nvPr/>
      </p:nvGrpSpPr>
      <p:grpSpPr>
        <a:xfrm>
          <a:off x="0" y="0"/>
          <a:ext cx="0" cy="0"/>
          <a:chOff x="0" y="0"/>
          <a:chExt cx="0" cy="0"/>
        </a:xfrm>
      </p:grpSpPr>
      <p:sp>
        <p:nvSpPr>
          <p:cNvPr id="1048814" name="Google Shape;42;p6"/>
          <p:cNvSpPr txBox="1"/>
          <p:nvPr>
            <p:ph type="title"/>
          </p:nvPr>
        </p:nvSpPr>
        <p:spPr>
          <a:xfrm>
            <a:off x="541735" y="3305176"/>
            <a:ext cx="5829300" cy="1021556"/>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defRPr b="1" cap="none" sz="3000"/>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15" name="Google Shape;43;p6"/>
          <p:cNvSpPr txBox="1"/>
          <p:nvPr>
            <p:ph type="body" idx="1"/>
          </p:nvPr>
        </p:nvSpPr>
        <p:spPr>
          <a:xfrm>
            <a:off x="541735" y="2180035"/>
            <a:ext cx="5829300" cy="1125140"/>
          </a:xfrm>
          <a:prstGeom prst="rect"/>
          <a:noFill/>
          <a:ln>
            <a:noFill/>
          </a:ln>
        </p:spPr>
        <p:txBody>
          <a:bodyPr anchor="b" anchorCtr="0" bIns="34275" lIns="68575" rIns="68575" spcFirstLastPara="1" tIns="34275" wrap="square">
            <a:noAutofit/>
          </a:bodyPr>
          <a:lstStyle>
            <a:lvl1pPr algn="l" indent="-228600" lvl="0" marL="457200">
              <a:spcBef>
                <a:spcPts val="300"/>
              </a:spcBef>
              <a:spcAft>
                <a:spcPts val="0"/>
              </a:spcAft>
              <a:buSzPts val="1500"/>
              <a:buNone/>
              <a:defRPr sz="1500"/>
            </a:lvl1pPr>
            <a:lvl2pPr algn="l" indent="-228600" lvl="1" marL="914400">
              <a:spcBef>
                <a:spcPts val="280"/>
              </a:spcBef>
              <a:spcAft>
                <a:spcPts val="0"/>
              </a:spcAft>
              <a:buSzPts val="1400"/>
              <a:buNone/>
              <a:defRPr sz="1400"/>
            </a:lvl2pPr>
            <a:lvl3pPr algn="l" indent="-228600" lvl="2" marL="1371600">
              <a:spcBef>
                <a:spcPts val="240"/>
              </a:spcBef>
              <a:spcAft>
                <a:spcPts val="0"/>
              </a:spcAft>
              <a:buSzPts val="1200"/>
              <a:buNone/>
              <a:defRPr sz="1200"/>
            </a:lvl3pPr>
            <a:lvl4pPr algn="l" indent="-228600" lvl="3" marL="1828800">
              <a:spcBef>
                <a:spcPts val="220"/>
              </a:spcBef>
              <a:spcAft>
                <a:spcPts val="0"/>
              </a:spcAft>
              <a:buSzPts val="1100"/>
              <a:buNone/>
              <a:defRPr sz="1100"/>
            </a:lvl4pPr>
            <a:lvl5pPr algn="l" indent="-228600" lvl="4" marL="2286000">
              <a:spcBef>
                <a:spcPts val="220"/>
              </a:spcBef>
              <a:spcAft>
                <a:spcPts val="0"/>
              </a:spcAft>
              <a:buSzPts val="1100"/>
              <a:buNone/>
              <a:defRPr sz="1100"/>
            </a:lvl5pPr>
            <a:lvl6pPr algn="l" indent="-228600" lvl="5" marL="2743200">
              <a:spcBef>
                <a:spcPts val="220"/>
              </a:spcBef>
              <a:spcAft>
                <a:spcPts val="0"/>
              </a:spcAft>
              <a:buSzPts val="1100"/>
              <a:buNone/>
              <a:defRPr sz="1100"/>
            </a:lvl6pPr>
            <a:lvl7pPr algn="l" indent="-228600" lvl="6" marL="3200400">
              <a:spcBef>
                <a:spcPts val="220"/>
              </a:spcBef>
              <a:spcAft>
                <a:spcPts val="0"/>
              </a:spcAft>
              <a:buSzPts val="1100"/>
              <a:buNone/>
              <a:defRPr sz="1100"/>
            </a:lvl7pPr>
            <a:lvl8pPr algn="l" indent="-228600" lvl="7" marL="3657600">
              <a:spcBef>
                <a:spcPts val="220"/>
              </a:spcBef>
              <a:spcAft>
                <a:spcPts val="0"/>
              </a:spcAft>
              <a:buSzPts val="1100"/>
              <a:buNone/>
              <a:defRPr sz="1100"/>
            </a:lvl8pPr>
            <a:lvl9pPr algn="l" indent="-228600" lvl="8" marL="4114800">
              <a:spcBef>
                <a:spcPts val="220"/>
              </a:spcBef>
              <a:spcAft>
                <a:spcPts val="0"/>
              </a:spcAft>
              <a:buSzPts val="1100"/>
              <a:buNone/>
              <a:defRPr sz="1100"/>
            </a:lvl9pPr>
          </a:lstStyle>
          <a:p/>
        </p:txBody>
      </p:sp>
      <p:sp>
        <p:nvSpPr>
          <p:cNvPr id="1048816" name="Google Shape;44;p6"/>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17" name="Google Shape;45;p6"/>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18" name="Google Shape;46;p6"/>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72" name="Shape 47"/>
        <p:cNvGrpSpPr/>
        <p:nvPr/>
      </p:nvGrpSpPr>
      <p:grpSpPr>
        <a:xfrm>
          <a:off x="0" y="0"/>
          <a:ext cx="0" cy="0"/>
          <a:chOff x="0" y="0"/>
          <a:chExt cx="0" cy="0"/>
        </a:xfrm>
      </p:grpSpPr>
      <p:sp>
        <p:nvSpPr>
          <p:cNvPr id="1048819" name="Google Shape;48;p7"/>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20" name="Google Shape;49;p7"/>
          <p:cNvSpPr txBox="1"/>
          <p:nvPr>
            <p:ph type="body" idx="1"/>
          </p:nvPr>
        </p:nvSpPr>
        <p:spPr>
          <a:xfrm>
            <a:off x="342900" y="1200151"/>
            <a:ext cx="3028950" cy="3394472"/>
          </a:xfrm>
          <a:prstGeom prst="rect"/>
          <a:noFill/>
          <a:ln>
            <a:noFill/>
          </a:ln>
        </p:spPr>
        <p:txBody>
          <a:bodyPr anchor="t" anchorCtr="0" bIns="34275" lIns="68575" rIns="68575" spcFirstLastPara="1" tIns="34275" wrap="square">
            <a:noAutofit/>
          </a:bodyPr>
          <a:lstStyle>
            <a:lvl1pPr algn="l" indent="-361950" lvl="0" marL="457200">
              <a:spcBef>
                <a:spcPts val="420"/>
              </a:spcBef>
              <a:spcAft>
                <a:spcPts val="0"/>
              </a:spcAft>
              <a:buSzPts val="2100"/>
              <a:buChar char="o"/>
              <a:defRPr sz="2100"/>
            </a:lvl1pPr>
            <a:lvl2pPr algn="l" indent="-342900" lvl="1" marL="914400">
              <a:spcBef>
                <a:spcPts val="360"/>
              </a:spcBef>
              <a:spcAft>
                <a:spcPts val="0"/>
              </a:spcAft>
              <a:buSzPts val="1800"/>
              <a:buChar char="o"/>
              <a:defRPr sz="1800"/>
            </a:lvl2pPr>
            <a:lvl3pPr algn="l" indent="-323850" lvl="2" marL="1371600">
              <a:spcBef>
                <a:spcPts val="300"/>
              </a:spcBef>
              <a:spcAft>
                <a:spcPts val="0"/>
              </a:spcAft>
              <a:buSzPts val="1500"/>
              <a:buChar char="o"/>
              <a:defRPr sz="1500"/>
            </a:lvl3pPr>
            <a:lvl4pPr algn="l" indent="-317500" lvl="3" marL="1828800">
              <a:spcBef>
                <a:spcPts val="280"/>
              </a:spcBef>
              <a:spcAft>
                <a:spcPts val="0"/>
              </a:spcAft>
              <a:buSzPts val="1400"/>
              <a:buChar char="o"/>
              <a:defRPr sz="1400"/>
            </a:lvl4pPr>
            <a:lvl5pPr algn="l" indent="-317500" lvl="4" marL="2286000">
              <a:spcBef>
                <a:spcPts val="280"/>
              </a:spcBef>
              <a:spcAft>
                <a:spcPts val="0"/>
              </a:spcAft>
              <a:buSzPts val="1400"/>
              <a:buChar char="o"/>
              <a:defRPr sz="1400"/>
            </a:lvl5pPr>
            <a:lvl6pPr algn="l" indent="-317500" lvl="5" marL="2743200">
              <a:spcBef>
                <a:spcPts val="280"/>
              </a:spcBef>
              <a:spcAft>
                <a:spcPts val="0"/>
              </a:spcAft>
              <a:buSzPts val="1400"/>
              <a:buChar char="▪"/>
              <a:defRPr sz="1400"/>
            </a:lvl6pPr>
            <a:lvl7pPr algn="l" indent="-317500" lvl="6" marL="3200400">
              <a:spcBef>
                <a:spcPts val="280"/>
              </a:spcBef>
              <a:spcAft>
                <a:spcPts val="0"/>
              </a:spcAft>
              <a:buSzPts val="1400"/>
              <a:buChar char="▪"/>
              <a:defRPr sz="1400"/>
            </a:lvl7pPr>
            <a:lvl8pPr algn="l" indent="-317500" lvl="7" marL="3657600">
              <a:spcBef>
                <a:spcPts val="280"/>
              </a:spcBef>
              <a:spcAft>
                <a:spcPts val="0"/>
              </a:spcAft>
              <a:buSzPts val="1400"/>
              <a:buChar char="▪"/>
              <a:defRPr sz="1400"/>
            </a:lvl8pPr>
            <a:lvl9pPr algn="l" indent="-317500" lvl="8" marL="4114800">
              <a:spcBef>
                <a:spcPts val="280"/>
              </a:spcBef>
              <a:spcAft>
                <a:spcPts val="0"/>
              </a:spcAft>
              <a:buSzPts val="1400"/>
              <a:buChar char="▪"/>
              <a:defRPr sz="1400"/>
            </a:lvl9pPr>
          </a:lstStyle>
          <a:p/>
        </p:txBody>
      </p:sp>
      <p:sp>
        <p:nvSpPr>
          <p:cNvPr id="1048821" name="Google Shape;50;p7"/>
          <p:cNvSpPr txBox="1"/>
          <p:nvPr>
            <p:ph type="body" idx="2"/>
          </p:nvPr>
        </p:nvSpPr>
        <p:spPr>
          <a:xfrm>
            <a:off x="3486150" y="1200151"/>
            <a:ext cx="3028950" cy="3394472"/>
          </a:xfrm>
          <a:prstGeom prst="rect"/>
          <a:noFill/>
          <a:ln>
            <a:noFill/>
          </a:ln>
        </p:spPr>
        <p:txBody>
          <a:bodyPr anchor="t" anchorCtr="0" bIns="34275" lIns="68575" rIns="68575" spcFirstLastPara="1" tIns="34275" wrap="square">
            <a:noAutofit/>
          </a:bodyPr>
          <a:lstStyle>
            <a:lvl1pPr algn="l" indent="-361950" lvl="0" marL="457200">
              <a:spcBef>
                <a:spcPts val="420"/>
              </a:spcBef>
              <a:spcAft>
                <a:spcPts val="0"/>
              </a:spcAft>
              <a:buSzPts val="2100"/>
              <a:buChar char="o"/>
              <a:defRPr sz="2100"/>
            </a:lvl1pPr>
            <a:lvl2pPr algn="l" indent="-342900" lvl="1" marL="914400">
              <a:spcBef>
                <a:spcPts val="360"/>
              </a:spcBef>
              <a:spcAft>
                <a:spcPts val="0"/>
              </a:spcAft>
              <a:buSzPts val="1800"/>
              <a:buChar char="o"/>
              <a:defRPr sz="1800"/>
            </a:lvl2pPr>
            <a:lvl3pPr algn="l" indent="-323850" lvl="2" marL="1371600">
              <a:spcBef>
                <a:spcPts val="300"/>
              </a:spcBef>
              <a:spcAft>
                <a:spcPts val="0"/>
              </a:spcAft>
              <a:buSzPts val="1500"/>
              <a:buChar char="o"/>
              <a:defRPr sz="1500"/>
            </a:lvl3pPr>
            <a:lvl4pPr algn="l" indent="-317500" lvl="3" marL="1828800">
              <a:spcBef>
                <a:spcPts val="280"/>
              </a:spcBef>
              <a:spcAft>
                <a:spcPts val="0"/>
              </a:spcAft>
              <a:buSzPts val="1400"/>
              <a:buChar char="o"/>
              <a:defRPr sz="1400"/>
            </a:lvl4pPr>
            <a:lvl5pPr algn="l" indent="-317500" lvl="4" marL="2286000">
              <a:spcBef>
                <a:spcPts val="280"/>
              </a:spcBef>
              <a:spcAft>
                <a:spcPts val="0"/>
              </a:spcAft>
              <a:buSzPts val="1400"/>
              <a:buChar char="o"/>
              <a:defRPr sz="1400"/>
            </a:lvl5pPr>
            <a:lvl6pPr algn="l" indent="-317500" lvl="5" marL="2743200">
              <a:spcBef>
                <a:spcPts val="280"/>
              </a:spcBef>
              <a:spcAft>
                <a:spcPts val="0"/>
              </a:spcAft>
              <a:buSzPts val="1400"/>
              <a:buChar char="▪"/>
              <a:defRPr sz="1400"/>
            </a:lvl6pPr>
            <a:lvl7pPr algn="l" indent="-317500" lvl="6" marL="3200400">
              <a:spcBef>
                <a:spcPts val="280"/>
              </a:spcBef>
              <a:spcAft>
                <a:spcPts val="0"/>
              </a:spcAft>
              <a:buSzPts val="1400"/>
              <a:buChar char="▪"/>
              <a:defRPr sz="1400"/>
            </a:lvl7pPr>
            <a:lvl8pPr algn="l" indent="-317500" lvl="7" marL="3657600">
              <a:spcBef>
                <a:spcPts val="280"/>
              </a:spcBef>
              <a:spcAft>
                <a:spcPts val="0"/>
              </a:spcAft>
              <a:buSzPts val="1400"/>
              <a:buChar char="▪"/>
              <a:defRPr sz="1400"/>
            </a:lvl8pPr>
            <a:lvl9pPr algn="l" indent="-317500" lvl="8" marL="4114800">
              <a:spcBef>
                <a:spcPts val="280"/>
              </a:spcBef>
              <a:spcAft>
                <a:spcPts val="0"/>
              </a:spcAft>
              <a:buSzPts val="1400"/>
              <a:buChar char="▪"/>
              <a:defRPr sz="1400"/>
            </a:lvl9pPr>
          </a:lstStyle>
          <a:p/>
        </p:txBody>
      </p:sp>
      <p:sp>
        <p:nvSpPr>
          <p:cNvPr id="1048822" name="Google Shape;51;p7"/>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23" name="Google Shape;52;p7"/>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24" name="Google Shape;53;p7"/>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74" name="Shape 54"/>
        <p:cNvGrpSpPr/>
        <p:nvPr/>
      </p:nvGrpSpPr>
      <p:grpSpPr>
        <a:xfrm>
          <a:off x="0" y="0"/>
          <a:ext cx="0" cy="0"/>
          <a:chOff x="0" y="0"/>
          <a:chExt cx="0" cy="0"/>
        </a:xfrm>
      </p:grpSpPr>
      <p:sp>
        <p:nvSpPr>
          <p:cNvPr id="1048830" name="Google Shape;55;p8"/>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a:spcBef>
                <a:spcPts val="0"/>
              </a:spcBef>
              <a:spcAft>
                <a:spcPts val="0"/>
              </a:spcAft>
              <a:buSzPts val="1400"/>
              <a:buNone/>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31" name="Google Shape;56;p8"/>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2" name="Google Shape;57;p8"/>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3" name="Google Shape;58;p8"/>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77" name="Shape 59"/>
        <p:cNvGrpSpPr/>
        <p:nvPr/>
      </p:nvGrpSpPr>
      <p:grpSpPr>
        <a:xfrm>
          <a:off x="0" y="0"/>
          <a:ext cx="0" cy="0"/>
          <a:chOff x="0" y="0"/>
          <a:chExt cx="0" cy="0"/>
        </a:xfrm>
      </p:grpSpPr>
      <p:sp>
        <p:nvSpPr>
          <p:cNvPr id="1048845" name="Google Shape;60;p9"/>
          <p:cNvSpPr txBox="1"/>
          <p:nvPr>
            <p:ph type="title"/>
          </p:nvPr>
        </p:nvSpPr>
        <p:spPr>
          <a:xfrm>
            <a:off x="342901" y="204787"/>
            <a:ext cx="2256235" cy="871538"/>
          </a:xfrm>
          <a:prstGeom prst="rect"/>
          <a:noFill/>
          <a:ln>
            <a:noFill/>
          </a:ln>
        </p:spPr>
        <p:txBody>
          <a:bodyPr anchor="b" anchorCtr="0" bIns="34275" lIns="68575" rIns="68575" spcFirstLastPara="1" tIns="34275" wrap="square">
            <a:noAutofit/>
          </a:bodyPr>
          <a:lstStyle>
            <a:lvl1pPr algn="l" lvl="0">
              <a:spcBef>
                <a:spcPts val="0"/>
              </a:spcBef>
              <a:spcAft>
                <a:spcPts val="0"/>
              </a:spcAft>
              <a:buSzPts val="1400"/>
              <a:buNone/>
              <a:defRPr b="1" sz="1500"/>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46" name="Google Shape;61;p9"/>
          <p:cNvSpPr txBox="1"/>
          <p:nvPr>
            <p:ph type="body" idx="1"/>
          </p:nvPr>
        </p:nvSpPr>
        <p:spPr>
          <a:xfrm>
            <a:off x="2681288" y="204789"/>
            <a:ext cx="3833813" cy="4389835"/>
          </a:xfrm>
          <a:prstGeom prst="rect"/>
          <a:noFill/>
          <a:ln>
            <a:noFill/>
          </a:ln>
        </p:spPr>
        <p:txBody>
          <a:bodyPr anchor="t" anchorCtr="0" bIns="34275" lIns="68575" rIns="68575" spcFirstLastPara="1" tIns="34275" wrap="square">
            <a:noAutofit/>
          </a:bodyPr>
          <a:lstStyle>
            <a:lvl1pPr algn="l" indent="-381000" lvl="0" marL="457200">
              <a:spcBef>
                <a:spcPts val="480"/>
              </a:spcBef>
              <a:spcAft>
                <a:spcPts val="0"/>
              </a:spcAft>
              <a:buSzPts val="2400"/>
              <a:buChar char="o"/>
              <a:defRPr sz="2400"/>
            </a:lvl1pPr>
            <a:lvl2pPr algn="l" indent="-361950" lvl="1" marL="914400">
              <a:spcBef>
                <a:spcPts val="420"/>
              </a:spcBef>
              <a:spcAft>
                <a:spcPts val="0"/>
              </a:spcAft>
              <a:buSzPts val="2100"/>
              <a:buChar char="o"/>
              <a:defRPr sz="2100"/>
            </a:lvl2pPr>
            <a:lvl3pPr algn="l" indent="-342900" lvl="2" marL="1371600">
              <a:spcBef>
                <a:spcPts val="360"/>
              </a:spcBef>
              <a:spcAft>
                <a:spcPts val="0"/>
              </a:spcAft>
              <a:buSzPts val="1800"/>
              <a:buChar char="o"/>
              <a:defRPr sz="1800"/>
            </a:lvl3pPr>
            <a:lvl4pPr algn="l" indent="-323850" lvl="3" marL="1828800">
              <a:spcBef>
                <a:spcPts val="300"/>
              </a:spcBef>
              <a:spcAft>
                <a:spcPts val="0"/>
              </a:spcAft>
              <a:buSzPts val="1500"/>
              <a:buChar char="o"/>
              <a:defRPr sz="1500"/>
            </a:lvl4pPr>
            <a:lvl5pPr algn="l" indent="-323850" lvl="4" marL="2286000">
              <a:spcBef>
                <a:spcPts val="300"/>
              </a:spcBef>
              <a:spcAft>
                <a:spcPts val="0"/>
              </a:spcAft>
              <a:buSzPts val="1500"/>
              <a:buChar char="o"/>
              <a:defRPr sz="1500"/>
            </a:lvl5pPr>
            <a:lvl6pPr algn="l" indent="-323850" lvl="5" marL="2743200">
              <a:spcBef>
                <a:spcPts val="300"/>
              </a:spcBef>
              <a:spcAft>
                <a:spcPts val="0"/>
              </a:spcAft>
              <a:buSzPts val="1500"/>
              <a:buChar char="▪"/>
              <a:defRPr sz="1500"/>
            </a:lvl6pPr>
            <a:lvl7pPr algn="l" indent="-323850" lvl="6" marL="3200400">
              <a:spcBef>
                <a:spcPts val="300"/>
              </a:spcBef>
              <a:spcAft>
                <a:spcPts val="0"/>
              </a:spcAft>
              <a:buSzPts val="1500"/>
              <a:buChar char="▪"/>
              <a:defRPr sz="1500"/>
            </a:lvl7pPr>
            <a:lvl8pPr algn="l" indent="-323850" lvl="7" marL="3657600">
              <a:spcBef>
                <a:spcPts val="300"/>
              </a:spcBef>
              <a:spcAft>
                <a:spcPts val="0"/>
              </a:spcAft>
              <a:buSzPts val="1500"/>
              <a:buChar char="▪"/>
              <a:defRPr sz="1500"/>
            </a:lvl8pPr>
            <a:lvl9pPr algn="l" indent="-323850" lvl="8" marL="4114800">
              <a:spcBef>
                <a:spcPts val="300"/>
              </a:spcBef>
              <a:spcAft>
                <a:spcPts val="0"/>
              </a:spcAft>
              <a:buSzPts val="1500"/>
              <a:buChar char="▪"/>
              <a:defRPr sz="1500"/>
            </a:lvl9pPr>
          </a:lstStyle>
          <a:p/>
        </p:txBody>
      </p:sp>
      <p:sp>
        <p:nvSpPr>
          <p:cNvPr id="1048847" name="Google Shape;62;p9"/>
          <p:cNvSpPr txBox="1"/>
          <p:nvPr>
            <p:ph type="body" idx="2"/>
          </p:nvPr>
        </p:nvSpPr>
        <p:spPr>
          <a:xfrm>
            <a:off x="342901" y="1076327"/>
            <a:ext cx="2256235" cy="3518297"/>
          </a:xfrm>
          <a:prstGeom prst="rect"/>
          <a:noFill/>
          <a:ln>
            <a:noFill/>
          </a:ln>
        </p:spPr>
        <p:txBody>
          <a:bodyPr anchor="t" anchorCtr="0" bIns="34275" lIns="68575" rIns="68575" spcFirstLastPara="1" tIns="34275" wrap="square">
            <a:noAutofit/>
          </a:bodyPr>
          <a:lstStyle>
            <a:lvl1pPr algn="l" indent="-228600" lvl="0" marL="457200">
              <a:spcBef>
                <a:spcPts val="220"/>
              </a:spcBef>
              <a:spcAft>
                <a:spcPts val="0"/>
              </a:spcAft>
              <a:buSzPts val="1100"/>
              <a:buNone/>
              <a:defRPr sz="1100"/>
            </a:lvl1pPr>
            <a:lvl2pPr algn="l" indent="-228600" lvl="1" marL="914400">
              <a:spcBef>
                <a:spcPts val="180"/>
              </a:spcBef>
              <a:spcAft>
                <a:spcPts val="0"/>
              </a:spcAft>
              <a:buSzPts val="900"/>
              <a:buNone/>
              <a:defRPr sz="900"/>
            </a:lvl2pPr>
            <a:lvl3pPr algn="l" indent="-228600" lvl="2" marL="1371600">
              <a:spcBef>
                <a:spcPts val="160"/>
              </a:spcBef>
              <a:spcAft>
                <a:spcPts val="0"/>
              </a:spcAft>
              <a:buSzPts val="800"/>
              <a:buNone/>
              <a:defRPr sz="800"/>
            </a:lvl3pPr>
            <a:lvl4pPr algn="l" indent="-228600" lvl="3" marL="1828800">
              <a:spcBef>
                <a:spcPts val="140"/>
              </a:spcBef>
              <a:spcAft>
                <a:spcPts val="0"/>
              </a:spcAft>
              <a:buSzPts val="700"/>
              <a:buNone/>
              <a:defRPr sz="700"/>
            </a:lvl4pPr>
            <a:lvl5pPr algn="l" indent="-228600" lvl="4" marL="2286000">
              <a:spcBef>
                <a:spcPts val="140"/>
              </a:spcBef>
              <a:spcAft>
                <a:spcPts val="0"/>
              </a:spcAft>
              <a:buSzPts val="700"/>
              <a:buNone/>
              <a:defRPr sz="700"/>
            </a:lvl5pPr>
            <a:lvl6pPr algn="l" indent="-228600" lvl="5" marL="2743200">
              <a:spcBef>
                <a:spcPts val="140"/>
              </a:spcBef>
              <a:spcAft>
                <a:spcPts val="0"/>
              </a:spcAft>
              <a:buSzPts val="700"/>
              <a:buNone/>
              <a:defRPr sz="700"/>
            </a:lvl6pPr>
            <a:lvl7pPr algn="l" indent="-228600" lvl="6" marL="3200400">
              <a:spcBef>
                <a:spcPts val="140"/>
              </a:spcBef>
              <a:spcAft>
                <a:spcPts val="0"/>
              </a:spcAft>
              <a:buSzPts val="700"/>
              <a:buNone/>
              <a:defRPr sz="700"/>
            </a:lvl7pPr>
            <a:lvl8pPr algn="l" indent="-228600" lvl="7" marL="3657600">
              <a:spcBef>
                <a:spcPts val="140"/>
              </a:spcBef>
              <a:spcAft>
                <a:spcPts val="0"/>
              </a:spcAft>
              <a:buSzPts val="700"/>
              <a:buNone/>
              <a:defRPr sz="700"/>
            </a:lvl8pPr>
            <a:lvl9pPr algn="l" indent="-228600" lvl="8" marL="4114800">
              <a:spcBef>
                <a:spcPts val="140"/>
              </a:spcBef>
              <a:spcAft>
                <a:spcPts val="0"/>
              </a:spcAft>
              <a:buSzPts val="700"/>
              <a:buNone/>
              <a:defRPr sz="700"/>
            </a:lvl9pPr>
          </a:lstStyle>
          <a:p/>
        </p:txBody>
      </p:sp>
      <p:sp>
        <p:nvSpPr>
          <p:cNvPr id="1048848" name="Google Shape;63;p9"/>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49" name="Google Shape;64;p9"/>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50" name="Google Shape;65;p9"/>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75" name="Shape 66"/>
        <p:cNvGrpSpPr/>
        <p:nvPr/>
      </p:nvGrpSpPr>
      <p:grpSpPr>
        <a:xfrm>
          <a:off x="0" y="0"/>
          <a:ext cx="0" cy="0"/>
          <a:chOff x="0" y="0"/>
          <a:chExt cx="0" cy="0"/>
        </a:xfrm>
      </p:grpSpPr>
      <p:sp>
        <p:nvSpPr>
          <p:cNvPr id="1048834" name="Google Shape;67;p10"/>
          <p:cNvSpPr txBox="1"/>
          <p:nvPr>
            <p:ph type="title"/>
          </p:nvPr>
        </p:nvSpPr>
        <p:spPr>
          <a:xfrm>
            <a:off x="1344216" y="3600451"/>
            <a:ext cx="4114800" cy="425054"/>
          </a:xfrm>
          <a:prstGeom prst="rect"/>
          <a:noFill/>
          <a:ln>
            <a:noFill/>
          </a:ln>
        </p:spPr>
        <p:txBody>
          <a:bodyPr anchor="b" anchorCtr="0" bIns="34275" lIns="68575" rIns="68575" spcFirstLastPara="1" tIns="34275" wrap="square">
            <a:noAutofit/>
          </a:bodyPr>
          <a:lstStyle>
            <a:lvl1pPr algn="l" lvl="0">
              <a:spcBef>
                <a:spcPts val="0"/>
              </a:spcBef>
              <a:spcAft>
                <a:spcPts val="0"/>
              </a:spcAft>
              <a:buSzPts val="1400"/>
              <a:buNone/>
              <a:defRPr b="1" sz="1500"/>
            </a:lvl1pPr>
            <a:lvl2pPr algn="ctr" lvl="1">
              <a:spcBef>
                <a:spcPts val="0"/>
              </a:spcBef>
              <a:spcAft>
                <a:spcPts val="0"/>
              </a:spcAft>
              <a:buSzPts val="1400"/>
              <a:buNone/>
            </a:lvl2pPr>
            <a:lvl3pPr algn="ctr" lvl="2">
              <a:spcBef>
                <a:spcPts val="0"/>
              </a:spcBef>
              <a:spcAft>
                <a:spcPts val="0"/>
              </a:spcAft>
              <a:buSzPts val="1400"/>
              <a:buNone/>
            </a:lvl3pPr>
            <a:lvl4pPr algn="ctr" lvl="3">
              <a:spcBef>
                <a:spcPts val="0"/>
              </a:spcBef>
              <a:spcAft>
                <a:spcPts val="0"/>
              </a:spcAft>
              <a:buSzPts val="1400"/>
              <a:buNone/>
            </a:lvl4pPr>
            <a:lvl5pPr algn="ctr" lvl="4">
              <a:spcBef>
                <a:spcPts val="0"/>
              </a:spcBef>
              <a:spcAft>
                <a:spcPts val="0"/>
              </a:spcAft>
              <a:buSzPts val="1400"/>
              <a:buNone/>
            </a:lvl5pPr>
            <a:lvl6pPr algn="ctr" lvl="5">
              <a:spcBef>
                <a:spcPts val="0"/>
              </a:spcBef>
              <a:spcAft>
                <a:spcPts val="0"/>
              </a:spcAft>
              <a:buSzPts val="1400"/>
              <a:buNone/>
            </a:lvl6pPr>
            <a:lvl7pPr algn="ctr" lvl="6">
              <a:spcBef>
                <a:spcPts val="0"/>
              </a:spcBef>
              <a:spcAft>
                <a:spcPts val="0"/>
              </a:spcAft>
              <a:buSzPts val="1400"/>
              <a:buNone/>
            </a:lvl7pPr>
            <a:lvl8pPr algn="ctr" lvl="7">
              <a:spcBef>
                <a:spcPts val="0"/>
              </a:spcBef>
              <a:spcAft>
                <a:spcPts val="0"/>
              </a:spcAft>
              <a:buSzPts val="1400"/>
              <a:buNone/>
            </a:lvl8pPr>
            <a:lvl9pPr algn="ctr" lvl="8">
              <a:spcBef>
                <a:spcPts val="0"/>
              </a:spcBef>
              <a:spcAft>
                <a:spcPts val="0"/>
              </a:spcAft>
              <a:buSzPts val="1400"/>
              <a:buNone/>
            </a:lvl9pPr>
          </a:lstStyle>
          <a:p/>
        </p:txBody>
      </p:sp>
      <p:sp>
        <p:nvSpPr>
          <p:cNvPr id="1048835" name="Google Shape;68;p10"/>
          <p:cNvSpPr/>
          <p:nvPr>
            <p:ph type="pic" idx="2"/>
          </p:nvPr>
        </p:nvSpPr>
        <p:spPr>
          <a:xfrm>
            <a:off x="1344216" y="459581"/>
            <a:ext cx="4114800" cy="3086100"/>
          </a:xfrm>
          <a:prstGeom prst="rect"/>
          <a:noFill/>
          <a:ln>
            <a:noFill/>
          </a:ln>
        </p:spPr>
      </p:sp>
      <p:sp>
        <p:nvSpPr>
          <p:cNvPr id="1048836" name="Google Shape;69;p10"/>
          <p:cNvSpPr txBox="1"/>
          <p:nvPr>
            <p:ph type="body" idx="1"/>
          </p:nvPr>
        </p:nvSpPr>
        <p:spPr>
          <a:xfrm>
            <a:off x="1344216" y="4025504"/>
            <a:ext cx="4114800" cy="603647"/>
          </a:xfrm>
          <a:prstGeom prst="rect"/>
          <a:noFill/>
          <a:ln>
            <a:noFill/>
          </a:ln>
        </p:spPr>
        <p:txBody>
          <a:bodyPr anchor="t" anchorCtr="0" bIns="34275" lIns="68575" rIns="68575" spcFirstLastPara="1" tIns="34275" wrap="square">
            <a:noAutofit/>
          </a:bodyPr>
          <a:lstStyle>
            <a:lvl1pPr algn="l" indent="-228600" lvl="0" marL="457200">
              <a:spcBef>
                <a:spcPts val="220"/>
              </a:spcBef>
              <a:spcAft>
                <a:spcPts val="0"/>
              </a:spcAft>
              <a:buSzPts val="1100"/>
              <a:buNone/>
              <a:defRPr sz="1100"/>
            </a:lvl1pPr>
            <a:lvl2pPr algn="l" indent="-228600" lvl="1" marL="914400">
              <a:spcBef>
                <a:spcPts val="180"/>
              </a:spcBef>
              <a:spcAft>
                <a:spcPts val="0"/>
              </a:spcAft>
              <a:buSzPts val="900"/>
              <a:buNone/>
              <a:defRPr sz="900"/>
            </a:lvl2pPr>
            <a:lvl3pPr algn="l" indent="-228600" lvl="2" marL="1371600">
              <a:spcBef>
                <a:spcPts val="160"/>
              </a:spcBef>
              <a:spcAft>
                <a:spcPts val="0"/>
              </a:spcAft>
              <a:buSzPts val="800"/>
              <a:buNone/>
              <a:defRPr sz="800"/>
            </a:lvl3pPr>
            <a:lvl4pPr algn="l" indent="-228600" lvl="3" marL="1828800">
              <a:spcBef>
                <a:spcPts val="140"/>
              </a:spcBef>
              <a:spcAft>
                <a:spcPts val="0"/>
              </a:spcAft>
              <a:buSzPts val="700"/>
              <a:buNone/>
              <a:defRPr sz="700"/>
            </a:lvl4pPr>
            <a:lvl5pPr algn="l" indent="-228600" lvl="4" marL="2286000">
              <a:spcBef>
                <a:spcPts val="140"/>
              </a:spcBef>
              <a:spcAft>
                <a:spcPts val="0"/>
              </a:spcAft>
              <a:buSzPts val="700"/>
              <a:buNone/>
              <a:defRPr sz="700"/>
            </a:lvl5pPr>
            <a:lvl6pPr algn="l" indent="-228600" lvl="5" marL="2743200">
              <a:spcBef>
                <a:spcPts val="140"/>
              </a:spcBef>
              <a:spcAft>
                <a:spcPts val="0"/>
              </a:spcAft>
              <a:buSzPts val="700"/>
              <a:buNone/>
              <a:defRPr sz="700"/>
            </a:lvl6pPr>
            <a:lvl7pPr algn="l" indent="-228600" lvl="6" marL="3200400">
              <a:spcBef>
                <a:spcPts val="140"/>
              </a:spcBef>
              <a:spcAft>
                <a:spcPts val="0"/>
              </a:spcAft>
              <a:buSzPts val="700"/>
              <a:buNone/>
              <a:defRPr sz="700"/>
            </a:lvl7pPr>
            <a:lvl8pPr algn="l" indent="-228600" lvl="7" marL="3657600">
              <a:spcBef>
                <a:spcPts val="140"/>
              </a:spcBef>
              <a:spcAft>
                <a:spcPts val="0"/>
              </a:spcAft>
              <a:buSzPts val="700"/>
              <a:buNone/>
              <a:defRPr sz="700"/>
            </a:lvl8pPr>
            <a:lvl9pPr algn="l" indent="-228600" lvl="8" marL="4114800">
              <a:spcBef>
                <a:spcPts val="140"/>
              </a:spcBef>
              <a:spcAft>
                <a:spcPts val="0"/>
              </a:spcAft>
              <a:buSzPts val="700"/>
              <a:buNone/>
              <a:defRPr sz="700"/>
            </a:lvl9pPr>
          </a:lstStyle>
          <a:p/>
        </p:txBody>
      </p:sp>
      <p:sp>
        <p:nvSpPr>
          <p:cNvPr id="1048837" name="Google Shape;70;p10"/>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8" name="Google Shape;71;p10"/>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9" name="Google Shape;72;p10"/>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a:spcBef>
                <a:spcPts val="0"/>
              </a:spcBef>
              <a:spcAft>
                <a:spcPts val="0"/>
              </a:spcAft>
              <a:buNone/>
              <a:defRPr sz="1100">
                <a:solidFill>
                  <a:schemeClr val="dk1"/>
                </a:solidFill>
                <a:latin typeface="Palatino"/>
                <a:ea typeface="Palatino"/>
                <a:cs typeface="Palatino"/>
                <a:sym typeface="Palatino"/>
              </a:defRPr>
            </a:lvl1pPr>
            <a:lvl2pPr algn="r" indent="0" lvl="1" marL="0" marR="0">
              <a:spcBef>
                <a:spcPts val="0"/>
              </a:spcBef>
              <a:spcAft>
                <a:spcPts val="0"/>
              </a:spcAft>
              <a:buNone/>
              <a:defRPr sz="1100">
                <a:solidFill>
                  <a:schemeClr val="dk1"/>
                </a:solidFill>
                <a:latin typeface="Palatino"/>
                <a:ea typeface="Palatino"/>
                <a:cs typeface="Palatino"/>
                <a:sym typeface="Palatino"/>
              </a:defRPr>
            </a:lvl2pPr>
            <a:lvl3pPr algn="r" indent="0" lvl="2" marL="0" marR="0">
              <a:spcBef>
                <a:spcPts val="0"/>
              </a:spcBef>
              <a:spcAft>
                <a:spcPts val="0"/>
              </a:spcAft>
              <a:buNone/>
              <a:defRPr sz="1100">
                <a:solidFill>
                  <a:schemeClr val="dk1"/>
                </a:solidFill>
                <a:latin typeface="Palatino"/>
                <a:ea typeface="Palatino"/>
                <a:cs typeface="Palatino"/>
                <a:sym typeface="Palatino"/>
              </a:defRPr>
            </a:lvl3pPr>
            <a:lvl4pPr algn="r" indent="0" lvl="3" marL="0" marR="0">
              <a:spcBef>
                <a:spcPts val="0"/>
              </a:spcBef>
              <a:spcAft>
                <a:spcPts val="0"/>
              </a:spcAft>
              <a:buNone/>
              <a:defRPr sz="1100">
                <a:solidFill>
                  <a:schemeClr val="dk1"/>
                </a:solidFill>
                <a:latin typeface="Palatino"/>
                <a:ea typeface="Palatino"/>
                <a:cs typeface="Palatino"/>
                <a:sym typeface="Palatino"/>
              </a:defRPr>
            </a:lvl4pPr>
            <a:lvl5pPr algn="r" indent="0" lvl="4" marL="0" marR="0">
              <a:spcBef>
                <a:spcPts val="0"/>
              </a:spcBef>
              <a:spcAft>
                <a:spcPts val="0"/>
              </a:spcAft>
              <a:buNone/>
              <a:defRPr sz="1100">
                <a:solidFill>
                  <a:schemeClr val="dk1"/>
                </a:solidFill>
                <a:latin typeface="Palatino"/>
                <a:ea typeface="Palatino"/>
                <a:cs typeface="Palatino"/>
                <a:sym typeface="Palatino"/>
              </a:defRPr>
            </a:lvl5pPr>
            <a:lvl6pPr algn="r" indent="0" lvl="5" marL="0" marR="0">
              <a:spcBef>
                <a:spcPts val="0"/>
              </a:spcBef>
              <a:spcAft>
                <a:spcPts val="0"/>
              </a:spcAft>
              <a:buNone/>
              <a:defRPr sz="1100">
                <a:solidFill>
                  <a:schemeClr val="dk1"/>
                </a:solidFill>
                <a:latin typeface="Palatino"/>
                <a:ea typeface="Palatino"/>
                <a:cs typeface="Palatino"/>
                <a:sym typeface="Palatino"/>
              </a:defRPr>
            </a:lvl6pPr>
            <a:lvl7pPr algn="r" indent="0" lvl="6" marL="0" marR="0">
              <a:spcBef>
                <a:spcPts val="0"/>
              </a:spcBef>
              <a:spcAft>
                <a:spcPts val="0"/>
              </a:spcAft>
              <a:buNone/>
              <a:defRPr sz="1100">
                <a:solidFill>
                  <a:schemeClr val="dk1"/>
                </a:solidFill>
                <a:latin typeface="Palatino"/>
                <a:ea typeface="Palatino"/>
                <a:cs typeface="Palatino"/>
                <a:sym typeface="Palatino"/>
              </a:defRPr>
            </a:lvl7pPr>
            <a:lvl8pPr algn="r" indent="0" lvl="7" marL="0" marR="0">
              <a:spcBef>
                <a:spcPts val="0"/>
              </a:spcBef>
              <a:spcAft>
                <a:spcPts val="0"/>
              </a:spcAft>
              <a:buNone/>
              <a:defRPr sz="1100">
                <a:solidFill>
                  <a:schemeClr val="dk1"/>
                </a:solidFill>
                <a:latin typeface="Palatino"/>
                <a:ea typeface="Palatino"/>
                <a:cs typeface="Palatino"/>
                <a:sym typeface="Palatino"/>
              </a:defRPr>
            </a:lvl8pPr>
            <a:lvl9pPr algn="r" indent="0" lvl="8" marL="0" marR="0">
              <a:spcBef>
                <a:spcPts val="0"/>
              </a:spcBef>
              <a:spcAft>
                <a:spcPts val="0"/>
              </a:spcAft>
              <a:buNone/>
              <a:defRPr sz="1100">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12" name="Shape 9"/>
        <p:cNvGrpSpPr/>
        <p:nvPr/>
      </p:nvGrpSpPr>
      <p:grpSpPr>
        <a:xfrm>
          <a:off x="0" y="0"/>
          <a:ext cx="0" cy="0"/>
          <a:chOff x="0" y="0"/>
          <a:chExt cx="0" cy="0"/>
        </a:xfrm>
      </p:grpSpPr>
      <p:sp>
        <p:nvSpPr>
          <p:cNvPr id="1048576" name="Google Shape;10;p1"/>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lstStyle>
            <a:lvl1pPr algn="ctr" lvl="0" marR="0" rtl="0">
              <a:spcBef>
                <a:spcPts val="0"/>
              </a:spcBef>
              <a:spcAft>
                <a:spcPts val="0"/>
              </a:spcAft>
              <a:buSzPts val="1400"/>
              <a:buNone/>
              <a:defRPr b="0" cap="none" sz="3300" i="0" strike="noStrike" u="none">
                <a:solidFill>
                  <a:schemeClr val="dk2"/>
                </a:solidFill>
                <a:latin typeface="Palatino"/>
                <a:ea typeface="Palatino"/>
                <a:cs typeface="Palatino"/>
                <a:sym typeface="Palatino"/>
              </a:defRPr>
            </a:lvl1pPr>
            <a:lvl2pPr algn="ctr" lvl="1" marR="0" rtl="0">
              <a:spcBef>
                <a:spcPts val="0"/>
              </a:spcBef>
              <a:spcAft>
                <a:spcPts val="0"/>
              </a:spcAft>
              <a:buSzPts val="1400"/>
              <a:buNone/>
              <a:defRPr b="0" cap="none" sz="3300" i="0" strike="noStrike" u="none">
                <a:solidFill>
                  <a:schemeClr val="dk2"/>
                </a:solidFill>
                <a:latin typeface="Arial"/>
                <a:ea typeface="Arial"/>
                <a:cs typeface="Arial"/>
                <a:sym typeface="Arial"/>
              </a:defRPr>
            </a:lvl2pPr>
            <a:lvl3pPr algn="ctr" lvl="2" marR="0" rtl="0">
              <a:spcBef>
                <a:spcPts val="0"/>
              </a:spcBef>
              <a:spcAft>
                <a:spcPts val="0"/>
              </a:spcAft>
              <a:buSzPts val="1400"/>
              <a:buNone/>
              <a:defRPr b="0" cap="none" sz="3300" i="0" strike="noStrike" u="none">
                <a:solidFill>
                  <a:schemeClr val="dk2"/>
                </a:solidFill>
                <a:latin typeface="Arial"/>
                <a:ea typeface="Arial"/>
                <a:cs typeface="Arial"/>
                <a:sym typeface="Arial"/>
              </a:defRPr>
            </a:lvl3pPr>
            <a:lvl4pPr algn="ctr" lvl="3" marR="0" rtl="0">
              <a:spcBef>
                <a:spcPts val="0"/>
              </a:spcBef>
              <a:spcAft>
                <a:spcPts val="0"/>
              </a:spcAft>
              <a:buSzPts val="1400"/>
              <a:buNone/>
              <a:defRPr b="0" cap="none" sz="3300" i="0" strike="noStrike" u="none">
                <a:solidFill>
                  <a:schemeClr val="dk2"/>
                </a:solidFill>
                <a:latin typeface="Arial"/>
                <a:ea typeface="Arial"/>
                <a:cs typeface="Arial"/>
                <a:sym typeface="Arial"/>
              </a:defRPr>
            </a:lvl4pPr>
            <a:lvl5pPr algn="ctr" lvl="4" marR="0" rtl="0">
              <a:spcBef>
                <a:spcPts val="0"/>
              </a:spcBef>
              <a:spcAft>
                <a:spcPts val="0"/>
              </a:spcAft>
              <a:buSzPts val="1400"/>
              <a:buNone/>
              <a:defRPr b="0" cap="none" sz="3300" i="0" strike="noStrike" u="none">
                <a:solidFill>
                  <a:schemeClr val="dk2"/>
                </a:solidFill>
                <a:latin typeface="Arial"/>
                <a:ea typeface="Arial"/>
                <a:cs typeface="Arial"/>
                <a:sym typeface="Arial"/>
              </a:defRPr>
            </a:lvl5pPr>
            <a:lvl6pPr algn="ctr" lvl="5" marR="0" rtl="0">
              <a:spcBef>
                <a:spcPts val="0"/>
              </a:spcBef>
              <a:spcAft>
                <a:spcPts val="0"/>
              </a:spcAft>
              <a:buSzPts val="1400"/>
              <a:buNone/>
              <a:defRPr b="0" cap="none" sz="3300" i="0" strike="noStrike" u="none">
                <a:solidFill>
                  <a:schemeClr val="dk2"/>
                </a:solidFill>
                <a:latin typeface="Arial"/>
                <a:ea typeface="Arial"/>
                <a:cs typeface="Arial"/>
                <a:sym typeface="Arial"/>
              </a:defRPr>
            </a:lvl6pPr>
            <a:lvl7pPr algn="ctr" lvl="6" marR="0" rtl="0">
              <a:spcBef>
                <a:spcPts val="0"/>
              </a:spcBef>
              <a:spcAft>
                <a:spcPts val="0"/>
              </a:spcAft>
              <a:buSzPts val="1400"/>
              <a:buNone/>
              <a:defRPr b="0" cap="none" sz="3300" i="0" strike="noStrike" u="none">
                <a:solidFill>
                  <a:schemeClr val="dk2"/>
                </a:solidFill>
                <a:latin typeface="Arial"/>
                <a:ea typeface="Arial"/>
                <a:cs typeface="Arial"/>
                <a:sym typeface="Arial"/>
              </a:defRPr>
            </a:lvl7pPr>
            <a:lvl8pPr algn="ctr" lvl="7" marR="0" rtl="0">
              <a:spcBef>
                <a:spcPts val="0"/>
              </a:spcBef>
              <a:spcAft>
                <a:spcPts val="0"/>
              </a:spcAft>
              <a:buSzPts val="1400"/>
              <a:buNone/>
              <a:defRPr b="0" cap="none" sz="3300" i="0" strike="noStrike" u="none">
                <a:solidFill>
                  <a:schemeClr val="dk2"/>
                </a:solidFill>
                <a:latin typeface="Arial"/>
                <a:ea typeface="Arial"/>
                <a:cs typeface="Arial"/>
                <a:sym typeface="Arial"/>
              </a:defRPr>
            </a:lvl8pPr>
            <a:lvl9pPr algn="ctr" lvl="8" marR="0" rtl="0">
              <a:spcBef>
                <a:spcPts val="0"/>
              </a:spcBef>
              <a:spcAft>
                <a:spcPts val="0"/>
              </a:spcAft>
              <a:buSzPts val="1400"/>
              <a:buNone/>
              <a:defRPr b="0" cap="none" sz="3300" i="0" strike="noStrike" u="none">
                <a:solidFill>
                  <a:schemeClr val="dk2"/>
                </a:solidFill>
                <a:latin typeface="Arial"/>
                <a:ea typeface="Arial"/>
                <a:cs typeface="Arial"/>
                <a:sym typeface="Arial"/>
              </a:defRPr>
            </a:lvl9pPr>
          </a:lstStyle>
          <a:p/>
        </p:txBody>
      </p:sp>
      <p:sp>
        <p:nvSpPr>
          <p:cNvPr id="1048577" name="Google Shape;11;p1"/>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lstStyle>
            <a:lvl1pPr algn="l" indent="-381000" lvl="0" marL="457200" marR="0" rtl="0">
              <a:spcBef>
                <a:spcPts val="480"/>
              </a:spcBef>
              <a:spcAft>
                <a:spcPts val="0"/>
              </a:spcAft>
              <a:buClr>
                <a:schemeClr val="accent2"/>
              </a:buClr>
              <a:buSzPts val="2400"/>
              <a:buFont typeface="Courier New"/>
              <a:buChar char="o"/>
              <a:defRPr b="0" cap="none" sz="2400" i="0" strike="noStrike" u="none">
                <a:solidFill>
                  <a:schemeClr val="dk1"/>
                </a:solidFill>
                <a:latin typeface="Palatino"/>
                <a:ea typeface="Palatino"/>
                <a:cs typeface="Palatino"/>
                <a:sym typeface="Palatino"/>
              </a:defRPr>
            </a:lvl1pPr>
            <a:lvl2pPr algn="l" indent="-361950" lvl="1" marL="914400" marR="0" rtl="0">
              <a:spcBef>
                <a:spcPts val="420"/>
              </a:spcBef>
              <a:spcAft>
                <a:spcPts val="0"/>
              </a:spcAft>
              <a:buClr>
                <a:schemeClr val="dk1"/>
              </a:buClr>
              <a:buSzPts val="2100"/>
              <a:buFont typeface="Courier New"/>
              <a:buChar char="o"/>
              <a:defRPr b="0" cap="none" sz="2100" i="0" strike="noStrike" u="none">
                <a:solidFill>
                  <a:srgbClr val="3F3F3F"/>
                </a:solidFill>
                <a:latin typeface="Palatino"/>
                <a:ea typeface="Palatino"/>
                <a:cs typeface="Palatino"/>
                <a:sym typeface="Palatino"/>
              </a:defRPr>
            </a:lvl2pPr>
            <a:lvl3pPr algn="l" indent="-342900" lvl="2" marL="1371600" marR="0" rtl="0">
              <a:spcBef>
                <a:spcPts val="360"/>
              </a:spcBef>
              <a:spcAft>
                <a:spcPts val="0"/>
              </a:spcAft>
              <a:buClr>
                <a:schemeClr val="accent2"/>
              </a:buClr>
              <a:buSzPts val="1800"/>
              <a:buFont typeface="Courier New"/>
              <a:buChar char="o"/>
              <a:defRPr b="0" cap="none" sz="1800" i="0" strike="noStrike" u="none">
                <a:solidFill>
                  <a:srgbClr val="3F3F3F"/>
                </a:solidFill>
                <a:latin typeface="Palatino"/>
                <a:ea typeface="Palatino"/>
                <a:cs typeface="Palatino"/>
                <a:sym typeface="Palatino"/>
              </a:defRPr>
            </a:lvl3pPr>
            <a:lvl4pPr algn="l" indent="-323850" lvl="3" marL="1828800" marR="0" rtl="0">
              <a:spcBef>
                <a:spcPts val="300"/>
              </a:spcBef>
              <a:spcAft>
                <a:spcPts val="0"/>
              </a:spcAft>
              <a:buClr>
                <a:schemeClr val="dk1"/>
              </a:buClr>
              <a:buSzPts val="1500"/>
              <a:buFont typeface="Courier New"/>
              <a:buChar char="o"/>
              <a:defRPr b="0" cap="none" sz="1500" i="0" strike="noStrike" u="none">
                <a:solidFill>
                  <a:srgbClr val="3F3F3F"/>
                </a:solidFill>
                <a:latin typeface="Palatino"/>
                <a:ea typeface="Palatino"/>
                <a:cs typeface="Palatino"/>
                <a:sym typeface="Palatino"/>
              </a:defRPr>
            </a:lvl4pPr>
            <a:lvl5pPr algn="l" indent="-323850" lvl="4" marL="2286000" marR="0" rtl="0">
              <a:spcBef>
                <a:spcPts val="300"/>
              </a:spcBef>
              <a:spcAft>
                <a:spcPts val="0"/>
              </a:spcAft>
              <a:buClr>
                <a:schemeClr val="accent2"/>
              </a:buClr>
              <a:buSzPts val="1500"/>
              <a:buFont typeface="Courier New"/>
              <a:buChar char="o"/>
              <a:defRPr b="0" cap="none" sz="1500" i="0" strike="noStrike" u="none">
                <a:solidFill>
                  <a:srgbClr val="3F3F3F"/>
                </a:solidFill>
                <a:latin typeface="Palatino"/>
                <a:ea typeface="Palatino"/>
                <a:cs typeface="Palatino"/>
                <a:sym typeface="Palatino"/>
              </a:defRPr>
            </a:lvl5pPr>
            <a:lvl6pPr algn="l" indent="-323850" lvl="5" marL="2743200" marR="0" rtl="0">
              <a:spcBef>
                <a:spcPts val="300"/>
              </a:spcBef>
              <a:spcAft>
                <a:spcPts val="0"/>
              </a:spcAft>
              <a:buClr>
                <a:schemeClr val="accent2"/>
              </a:buClr>
              <a:buSzPts val="1500"/>
              <a:buFont typeface="Noto Sans Symbols"/>
              <a:buChar char="▪"/>
              <a:defRPr b="0" cap="none" sz="1500" i="0" strike="noStrike" u="none">
                <a:solidFill>
                  <a:schemeClr val="dk1"/>
                </a:solidFill>
                <a:latin typeface="Arial"/>
                <a:ea typeface="Arial"/>
                <a:cs typeface="Arial"/>
                <a:sym typeface="Arial"/>
              </a:defRPr>
            </a:lvl6pPr>
            <a:lvl7pPr algn="l" indent="-323850" lvl="6" marL="3200400" marR="0" rtl="0">
              <a:spcBef>
                <a:spcPts val="300"/>
              </a:spcBef>
              <a:spcAft>
                <a:spcPts val="0"/>
              </a:spcAft>
              <a:buClr>
                <a:schemeClr val="accent2"/>
              </a:buClr>
              <a:buSzPts val="1500"/>
              <a:buFont typeface="Noto Sans Symbols"/>
              <a:buChar char="▪"/>
              <a:defRPr b="0" cap="none" sz="1500" i="0" strike="noStrike" u="none">
                <a:solidFill>
                  <a:schemeClr val="dk1"/>
                </a:solidFill>
                <a:latin typeface="Arial"/>
                <a:ea typeface="Arial"/>
                <a:cs typeface="Arial"/>
                <a:sym typeface="Arial"/>
              </a:defRPr>
            </a:lvl7pPr>
            <a:lvl8pPr algn="l" indent="-323850" lvl="7" marL="3657600" marR="0" rtl="0">
              <a:spcBef>
                <a:spcPts val="300"/>
              </a:spcBef>
              <a:spcAft>
                <a:spcPts val="0"/>
              </a:spcAft>
              <a:buClr>
                <a:schemeClr val="accent2"/>
              </a:buClr>
              <a:buSzPts val="1500"/>
              <a:buFont typeface="Noto Sans Symbols"/>
              <a:buChar char="▪"/>
              <a:defRPr b="0" cap="none" sz="1500" i="0" strike="noStrike" u="none">
                <a:solidFill>
                  <a:schemeClr val="dk1"/>
                </a:solidFill>
                <a:latin typeface="Arial"/>
                <a:ea typeface="Arial"/>
                <a:cs typeface="Arial"/>
                <a:sym typeface="Arial"/>
              </a:defRPr>
            </a:lvl8pPr>
            <a:lvl9pPr algn="l" indent="-323850" lvl="8" marL="4114800" marR="0" rtl="0">
              <a:spcBef>
                <a:spcPts val="300"/>
              </a:spcBef>
              <a:spcAft>
                <a:spcPts val="0"/>
              </a:spcAft>
              <a:buClr>
                <a:schemeClr val="accent2"/>
              </a:buClr>
              <a:buSzPts val="1500"/>
              <a:buFont typeface="Noto Sans Symbols"/>
              <a:buChar char="▪"/>
              <a:defRPr b="0" cap="none" sz="1500" i="0" strike="noStrike" u="none">
                <a:solidFill>
                  <a:schemeClr val="dk1"/>
                </a:solidFill>
                <a:latin typeface="Arial"/>
                <a:ea typeface="Arial"/>
                <a:cs typeface="Arial"/>
                <a:sym typeface="Arial"/>
              </a:defRPr>
            </a:lvl9pPr>
          </a:lstStyle>
          <a:p/>
        </p:txBody>
      </p:sp>
      <p:sp>
        <p:nvSpPr>
          <p:cNvPr id="1048578" name="Google Shape;12;p1"/>
          <p:cNvSpPr txBox="1"/>
          <p:nvPr>
            <p:ph type="dt" idx="10"/>
          </p:nvPr>
        </p:nvSpPr>
        <p:spPr>
          <a:xfrm>
            <a:off x="342900" y="4683919"/>
            <a:ext cx="1600200" cy="357188"/>
          </a:xfrm>
          <a:prstGeom prst="rect"/>
          <a:noFill/>
          <a:ln>
            <a:noFill/>
          </a:ln>
        </p:spPr>
        <p:txBody>
          <a:bodyPr anchor="t" anchorCtr="0" bIns="34275" lIns="68575" rIns="68575" spcFirstLastPara="1" tIns="34275" wrap="square">
            <a:noAutofit/>
          </a:bodyPr>
          <a:lstStyle>
            <a:lvl1pPr algn="l" lvl="0" marR="0" rtl="0">
              <a:spcBef>
                <a:spcPts val="0"/>
              </a:spcBef>
              <a:spcAft>
                <a:spcPts val="0"/>
              </a:spcAft>
              <a:buSzPts val="1400"/>
              <a:buNone/>
              <a:defRPr b="0" cap="none" sz="1100" i="0" strike="noStrike" u="none">
                <a:solidFill>
                  <a:schemeClr val="dk1"/>
                </a:solidFill>
                <a:latin typeface="Palatino"/>
                <a:ea typeface="Palatino"/>
                <a:cs typeface="Palatino"/>
                <a:sym typeface="Palatino"/>
              </a:defRPr>
            </a:lvl1pPr>
            <a:lvl2pPr algn="l" lvl="1" marR="0" rtl="0">
              <a:spcBef>
                <a:spcPts val="0"/>
              </a:spcBef>
              <a:spcAft>
                <a:spcPts val="0"/>
              </a:spcAft>
              <a:buSzPts val="1400"/>
              <a:buNone/>
              <a:defRPr b="0" cap="none" sz="1800" i="0" strike="noStrike" u="none">
                <a:solidFill>
                  <a:schemeClr val="dk1"/>
                </a:solidFill>
                <a:latin typeface="Arial"/>
                <a:ea typeface="Arial"/>
                <a:cs typeface="Arial"/>
                <a:sym typeface="Arial"/>
              </a:defRPr>
            </a:lvl2pPr>
            <a:lvl3pPr algn="l" lvl="2" marR="0" rtl="0">
              <a:spcBef>
                <a:spcPts val="0"/>
              </a:spcBef>
              <a:spcAft>
                <a:spcPts val="0"/>
              </a:spcAft>
              <a:buSzPts val="1400"/>
              <a:buNone/>
              <a:defRPr b="0" cap="none" sz="1800" i="0" strike="noStrike" u="none">
                <a:solidFill>
                  <a:schemeClr val="dk1"/>
                </a:solidFill>
                <a:latin typeface="Arial"/>
                <a:ea typeface="Arial"/>
                <a:cs typeface="Arial"/>
                <a:sym typeface="Arial"/>
              </a:defRPr>
            </a:lvl3pPr>
            <a:lvl4pPr algn="l" lvl="3" marR="0" rtl="0">
              <a:spcBef>
                <a:spcPts val="0"/>
              </a:spcBef>
              <a:spcAft>
                <a:spcPts val="0"/>
              </a:spcAft>
              <a:buSzPts val="1400"/>
              <a:buNone/>
              <a:defRPr b="0" cap="none" sz="1800" i="0" strike="noStrike" u="none">
                <a:solidFill>
                  <a:schemeClr val="dk1"/>
                </a:solidFill>
                <a:latin typeface="Arial"/>
                <a:ea typeface="Arial"/>
                <a:cs typeface="Arial"/>
                <a:sym typeface="Arial"/>
              </a:defRPr>
            </a:lvl4pPr>
            <a:lvl5pPr algn="l" lvl="4" marR="0" rtl="0">
              <a:spcBef>
                <a:spcPts val="0"/>
              </a:spcBef>
              <a:spcAft>
                <a:spcPts val="0"/>
              </a:spcAft>
              <a:buSzPts val="1400"/>
              <a:buNone/>
              <a:defRPr b="0" cap="none" sz="1800" i="0" strike="noStrike" u="none">
                <a:solidFill>
                  <a:schemeClr val="dk1"/>
                </a:solidFill>
                <a:latin typeface="Arial"/>
                <a:ea typeface="Arial"/>
                <a:cs typeface="Arial"/>
                <a:sym typeface="Arial"/>
              </a:defRPr>
            </a:lvl5pPr>
            <a:lvl6pPr algn="l" lvl="5" marR="0" rtl="0">
              <a:spcBef>
                <a:spcPts val="0"/>
              </a:spcBef>
              <a:spcAft>
                <a:spcPts val="0"/>
              </a:spcAft>
              <a:buSzPts val="1400"/>
              <a:buNone/>
              <a:defRPr b="0" cap="none" sz="1800" i="0" strike="noStrike" u="none">
                <a:solidFill>
                  <a:schemeClr val="dk1"/>
                </a:solidFill>
                <a:latin typeface="Arial"/>
                <a:ea typeface="Arial"/>
                <a:cs typeface="Arial"/>
                <a:sym typeface="Arial"/>
              </a:defRPr>
            </a:lvl6pPr>
            <a:lvl7pPr algn="l" lvl="6" marR="0" rtl="0">
              <a:spcBef>
                <a:spcPts val="0"/>
              </a:spcBef>
              <a:spcAft>
                <a:spcPts val="0"/>
              </a:spcAft>
              <a:buSzPts val="1400"/>
              <a:buNone/>
              <a:defRPr b="0" cap="none" sz="1800" i="0" strike="noStrike" u="none">
                <a:solidFill>
                  <a:schemeClr val="dk1"/>
                </a:solidFill>
                <a:latin typeface="Arial"/>
                <a:ea typeface="Arial"/>
                <a:cs typeface="Arial"/>
                <a:sym typeface="Arial"/>
              </a:defRPr>
            </a:lvl7pPr>
            <a:lvl8pPr algn="l" lvl="7" marR="0" rtl="0">
              <a:spcBef>
                <a:spcPts val="0"/>
              </a:spcBef>
              <a:spcAft>
                <a:spcPts val="0"/>
              </a:spcAft>
              <a:buSzPts val="1400"/>
              <a:buNone/>
              <a:defRPr b="0" cap="none" sz="1800" i="0" strike="noStrike" u="none">
                <a:solidFill>
                  <a:schemeClr val="dk1"/>
                </a:solidFill>
                <a:latin typeface="Arial"/>
                <a:ea typeface="Arial"/>
                <a:cs typeface="Arial"/>
                <a:sym typeface="Arial"/>
              </a:defRPr>
            </a:lvl8pPr>
            <a:lvl9pPr algn="l" lvl="8" marR="0" rtl="0">
              <a:spcBef>
                <a:spcPts val="0"/>
              </a:spcBef>
              <a:spcAft>
                <a:spcPts val="0"/>
              </a:spcAft>
              <a:buSzPts val="1400"/>
              <a:buNone/>
              <a:defRPr b="0" cap="none" sz="1800" i="0" strike="noStrike" u="none">
                <a:solidFill>
                  <a:schemeClr val="dk1"/>
                </a:solidFill>
                <a:latin typeface="Arial"/>
                <a:ea typeface="Arial"/>
                <a:cs typeface="Arial"/>
                <a:sym typeface="Arial"/>
              </a:defRPr>
            </a:lvl9pPr>
          </a:lstStyle>
          <a:p/>
        </p:txBody>
      </p:sp>
      <p:sp>
        <p:nvSpPr>
          <p:cNvPr id="1048579" name="Google Shape;13;p1"/>
          <p:cNvSpPr txBox="1"/>
          <p:nvPr>
            <p:ph type="ftr" idx="11"/>
          </p:nvPr>
        </p:nvSpPr>
        <p:spPr>
          <a:xfrm>
            <a:off x="2343150" y="4683919"/>
            <a:ext cx="2171700" cy="357188"/>
          </a:xfrm>
          <a:prstGeom prst="rect"/>
          <a:noFill/>
          <a:ln>
            <a:noFill/>
          </a:ln>
        </p:spPr>
        <p:txBody>
          <a:bodyPr anchor="t" anchorCtr="0" bIns="34275" lIns="68575" rIns="68575" spcFirstLastPara="1" tIns="34275" wrap="square">
            <a:noAutofit/>
          </a:bodyPr>
          <a:lstStyle>
            <a:lvl1pPr algn="ctr" lvl="0" marR="0" rtl="0">
              <a:spcBef>
                <a:spcPts val="0"/>
              </a:spcBef>
              <a:spcAft>
                <a:spcPts val="0"/>
              </a:spcAft>
              <a:buSzPts val="1400"/>
              <a:buNone/>
              <a:defRPr b="0" cap="none" sz="1100" i="0" strike="noStrike" u="none">
                <a:solidFill>
                  <a:schemeClr val="dk1"/>
                </a:solidFill>
                <a:latin typeface="Palatino"/>
                <a:ea typeface="Palatino"/>
                <a:cs typeface="Palatino"/>
                <a:sym typeface="Palatino"/>
              </a:defRPr>
            </a:lvl1pPr>
            <a:lvl2pPr algn="l" lvl="1" marR="0" rtl="0">
              <a:spcBef>
                <a:spcPts val="0"/>
              </a:spcBef>
              <a:spcAft>
                <a:spcPts val="0"/>
              </a:spcAft>
              <a:buSzPts val="1400"/>
              <a:buNone/>
              <a:defRPr b="0" cap="none" sz="1800" i="0" strike="noStrike" u="none">
                <a:solidFill>
                  <a:schemeClr val="dk1"/>
                </a:solidFill>
                <a:latin typeface="Arial"/>
                <a:ea typeface="Arial"/>
                <a:cs typeface="Arial"/>
                <a:sym typeface="Arial"/>
              </a:defRPr>
            </a:lvl2pPr>
            <a:lvl3pPr algn="l" lvl="2" marR="0" rtl="0">
              <a:spcBef>
                <a:spcPts val="0"/>
              </a:spcBef>
              <a:spcAft>
                <a:spcPts val="0"/>
              </a:spcAft>
              <a:buSzPts val="1400"/>
              <a:buNone/>
              <a:defRPr b="0" cap="none" sz="1800" i="0" strike="noStrike" u="none">
                <a:solidFill>
                  <a:schemeClr val="dk1"/>
                </a:solidFill>
                <a:latin typeface="Arial"/>
                <a:ea typeface="Arial"/>
                <a:cs typeface="Arial"/>
                <a:sym typeface="Arial"/>
              </a:defRPr>
            </a:lvl3pPr>
            <a:lvl4pPr algn="l" lvl="3" marR="0" rtl="0">
              <a:spcBef>
                <a:spcPts val="0"/>
              </a:spcBef>
              <a:spcAft>
                <a:spcPts val="0"/>
              </a:spcAft>
              <a:buSzPts val="1400"/>
              <a:buNone/>
              <a:defRPr b="0" cap="none" sz="1800" i="0" strike="noStrike" u="none">
                <a:solidFill>
                  <a:schemeClr val="dk1"/>
                </a:solidFill>
                <a:latin typeface="Arial"/>
                <a:ea typeface="Arial"/>
                <a:cs typeface="Arial"/>
                <a:sym typeface="Arial"/>
              </a:defRPr>
            </a:lvl4pPr>
            <a:lvl5pPr algn="l" lvl="4" marR="0" rtl="0">
              <a:spcBef>
                <a:spcPts val="0"/>
              </a:spcBef>
              <a:spcAft>
                <a:spcPts val="0"/>
              </a:spcAft>
              <a:buSzPts val="1400"/>
              <a:buNone/>
              <a:defRPr b="0" cap="none" sz="1800" i="0" strike="noStrike" u="none">
                <a:solidFill>
                  <a:schemeClr val="dk1"/>
                </a:solidFill>
                <a:latin typeface="Arial"/>
                <a:ea typeface="Arial"/>
                <a:cs typeface="Arial"/>
                <a:sym typeface="Arial"/>
              </a:defRPr>
            </a:lvl5pPr>
            <a:lvl6pPr algn="l" lvl="5" marR="0" rtl="0">
              <a:spcBef>
                <a:spcPts val="0"/>
              </a:spcBef>
              <a:spcAft>
                <a:spcPts val="0"/>
              </a:spcAft>
              <a:buSzPts val="1400"/>
              <a:buNone/>
              <a:defRPr b="0" cap="none" sz="1800" i="0" strike="noStrike" u="none">
                <a:solidFill>
                  <a:schemeClr val="dk1"/>
                </a:solidFill>
                <a:latin typeface="Arial"/>
                <a:ea typeface="Arial"/>
                <a:cs typeface="Arial"/>
                <a:sym typeface="Arial"/>
              </a:defRPr>
            </a:lvl6pPr>
            <a:lvl7pPr algn="l" lvl="6" marR="0" rtl="0">
              <a:spcBef>
                <a:spcPts val="0"/>
              </a:spcBef>
              <a:spcAft>
                <a:spcPts val="0"/>
              </a:spcAft>
              <a:buSzPts val="1400"/>
              <a:buNone/>
              <a:defRPr b="0" cap="none" sz="1800" i="0" strike="noStrike" u="none">
                <a:solidFill>
                  <a:schemeClr val="dk1"/>
                </a:solidFill>
                <a:latin typeface="Arial"/>
                <a:ea typeface="Arial"/>
                <a:cs typeface="Arial"/>
                <a:sym typeface="Arial"/>
              </a:defRPr>
            </a:lvl7pPr>
            <a:lvl8pPr algn="l" lvl="7" marR="0" rtl="0">
              <a:spcBef>
                <a:spcPts val="0"/>
              </a:spcBef>
              <a:spcAft>
                <a:spcPts val="0"/>
              </a:spcAft>
              <a:buSzPts val="1400"/>
              <a:buNone/>
              <a:defRPr b="0" cap="none" sz="1800" i="0" strike="noStrike" u="none">
                <a:solidFill>
                  <a:schemeClr val="dk1"/>
                </a:solidFill>
                <a:latin typeface="Arial"/>
                <a:ea typeface="Arial"/>
                <a:cs typeface="Arial"/>
                <a:sym typeface="Arial"/>
              </a:defRPr>
            </a:lvl8pPr>
            <a:lvl9pPr algn="l" lvl="8" marR="0" rtl="0">
              <a:spcBef>
                <a:spcPts val="0"/>
              </a:spcBef>
              <a:spcAft>
                <a:spcPts val="0"/>
              </a:spcAft>
              <a:buSzPts val="1400"/>
              <a:buNone/>
              <a:defRPr b="0" cap="none" sz="1800" i="0" strike="noStrike" u="none">
                <a:solidFill>
                  <a:schemeClr val="dk1"/>
                </a:solidFill>
                <a:latin typeface="Arial"/>
                <a:ea typeface="Arial"/>
                <a:cs typeface="Arial"/>
                <a:sym typeface="Arial"/>
              </a:defRPr>
            </a:lvl9pPr>
          </a:lstStyle>
          <a:p/>
        </p:txBody>
      </p:sp>
      <p:sp>
        <p:nvSpPr>
          <p:cNvPr id="1048580" name="Google Shape;14;p1"/>
          <p:cNvSpPr txBox="1"/>
          <p:nvPr>
            <p:ph type="sldNum" idx="12"/>
          </p:nvPr>
        </p:nvSpPr>
        <p:spPr>
          <a:xfrm>
            <a:off x="4914900" y="4683919"/>
            <a:ext cx="1600200" cy="357188"/>
          </a:xfrm>
          <a:prstGeom prst="rect"/>
          <a:noFill/>
          <a:ln>
            <a:noFill/>
          </a:ln>
        </p:spPr>
        <p:txBody>
          <a:bodyPr anchor="t" anchorCtr="0" bIns="34275" lIns="68575" rIns="68575" spcFirstLastPara="1" tIns="34275" wrap="square">
            <a:noAutofit/>
          </a:bodyPr>
          <a:lstStyle>
            <a:lvl1pPr algn="r" indent="0" lvl="0" marL="0" marR="0" rtl="0">
              <a:spcBef>
                <a:spcPts val="0"/>
              </a:spcBef>
              <a:spcAft>
                <a:spcPts val="0"/>
              </a:spcAft>
              <a:buNone/>
              <a:defRPr b="0" cap="none" sz="1100" i="0" strike="noStrike" u="none">
                <a:solidFill>
                  <a:schemeClr val="dk1"/>
                </a:solidFill>
                <a:latin typeface="Palatino"/>
                <a:ea typeface="Palatino"/>
                <a:cs typeface="Palatino"/>
                <a:sym typeface="Palatino"/>
              </a:defRPr>
            </a:lvl1pPr>
            <a:lvl2pPr algn="r" indent="0" lvl="1" marL="0" marR="0" rtl="0">
              <a:spcBef>
                <a:spcPts val="0"/>
              </a:spcBef>
              <a:spcAft>
                <a:spcPts val="0"/>
              </a:spcAft>
              <a:buNone/>
              <a:defRPr b="0" cap="none" sz="1100" i="0" strike="noStrike" u="none">
                <a:solidFill>
                  <a:schemeClr val="dk1"/>
                </a:solidFill>
                <a:latin typeface="Palatino"/>
                <a:ea typeface="Palatino"/>
                <a:cs typeface="Palatino"/>
                <a:sym typeface="Palatino"/>
              </a:defRPr>
            </a:lvl2pPr>
            <a:lvl3pPr algn="r" indent="0" lvl="2" marL="0" marR="0" rtl="0">
              <a:spcBef>
                <a:spcPts val="0"/>
              </a:spcBef>
              <a:spcAft>
                <a:spcPts val="0"/>
              </a:spcAft>
              <a:buNone/>
              <a:defRPr b="0" cap="none" sz="1100" i="0" strike="noStrike" u="none">
                <a:solidFill>
                  <a:schemeClr val="dk1"/>
                </a:solidFill>
                <a:latin typeface="Palatino"/>
                <a:ea typeface="Palatino"/>
                <a:cs typeface="Palatino"/>
                <a:sym typeface="Palatino"/>
              </a:defRPr>
            </a:lvl3pPr>
            <a:lvl4pPr algn="r" indent="0" lvl="3" marL="0" marR="0" rtl="0">
              <a:spcBef>
                <a:spcPts val="0"/>
              </a:spcBef>
              <a:spcAft>
                <a:spcPts val="0"/>
              </a:spcAft>
              <a:buNone/>
              <a:defRPr b="0" cap="none" sz="1100" i="0" strike="noStrike" u="none">
                <a:solidFill>
                  <a:schemeClr val="dk1"/>
                </a:solidFill>
                <a:latin typeface="Palatino"/>
                <a:ea typeface="Palatino"/>
                <a:cs typeface="Palatino"/>
                <a:sym typeface="Palatino"/>
              </a:defRPr>
            </a:lvl4pPr>
            <a:lvl5pPr algn="r" indent="0" lvl="4" marL="0" marR="0" rtl="0">
              <a:spcBef>
                <a:spcPts val="0"/>
              </a:spcBef>
              <a:spcAft>
                <a:spcPts val="0"/>
              </a:spcAft>
              <a:buNone/>
              <a:defRPr b="0" cap="none" sz="1100" i="0" strike="noStrike" u="none">
                <a:solidFill>
                  <a:schemeClr val="dk1"/>
                </a:solidFill>
                <a:latin typeface="Palatino"/>
                <a:ea typeface="Palatino"/>
                <a:cs typeface="Palatino"/>
                <a:sym typeface="Palatino"/>
              </a:defRPr>
            </a:lvl5pPr>
            <a:lvl6pPr algn="r" indent="0" lvl="5" marL="0" marR="0" rtl="0">
              <a:spcBef>
                <a:spcPts val="0"/>
              </a:spcBef>
              <a:spcAft>
                <a:spcPts val="0"/>
              </a:spcAft>
              <a:buNone/>
              <a:defRPr b="0" cap="none" sz="1100" i="0" strike="noStrike" u="none">
                <a:solidFill>
                  <a:schemeClr val="dk1"/>
                </a:solidFill>
                <a:latin typeface="Palatino"/>
                <a:ea typeface="Palatino"/>
                <a:cs typeface="Palatino"/>
                <a:sym typeface="Palatino"/>
              </a:defRPr>
            </a:lvl6pPr>
            <a:lvl7pPr algn="r" indent="0" lvl="6" marL="0" marR="0" rtl="0">
              <a:spcBef>
                <a:spcPts val="0"/>
              </a:spcBef>
              <a:spcAft>
                <a:spcPts val="0"/>
              </a:spcAft>
              <a:buNone/>
              <a:defRPr b="0" cap="none" sz="1100" i="0" strike="noStrike" u="none">
                <a:solidFill>
                  <a:schemeClr val="dk1"/>
                </a:solidFill>
                <a:latin typeface="Palatino"/>
                <a:ea typeface="Palatino"/>
                <a:cs typeface="Palatino"/>
                <a:sym typeface="Palatino"/>
              </a:defRPr>
            </a:lvl7pPr>
            <a:lvl8pPr algn="r" indent="0" lvl="7" marL="0" marR="0" rtl="0">
              <a:spcBef>
                <a:spcPts val="0"/>
              </a:spcBef>
              <a:spcAft>
                <a:spcPts val="0"/>
              </a:spcAft>
              <a:buNone/>
              <a:defRPr b="0" cap="none" sz="1100" i="0" strike="noStrike" u="none">
                <a:solidFill>
                  <a:schemeClr val="dk1"/>
                </a:solidFill>
                <a:latin typeface="Palatino"/>
                <a:ea typeface="Palatino"/>
                <a:cs typeface="Palatino"/>
                <a:sym typeface="Palatino"/>
              </a:defRPr>
            </a:lvl8pPr>
            <a:lvl9pPr algn="r" indent="0" lvl="8" marL="0" marR="0" rtl="0">
              <a:spcBef>
                <a:spcPts val="0"/>
              </a:spcBef>
              <a:spcAft>
                <a:spcPts val="0"/>
              </a:spcAft>
              <a:buNone/>
              <a:defRPr b="0" cap="none" sz="1100" i="0" strike="noStrike" u="none">
                <a:solidFill>
                  <a:schemeClr val="dk1"/>
                </a:solidFill>
                <a:latin typeface="Palatino"/>
                <a:ea typeface="Palatino"/>
                <a:cs typeface="Palatino"/>
                <a:sym typeface="Palatino"/>
              </a:defRPr>
            </a:lvl9pPr>
          </a:lstStyle>
          <a:p>
            <a:pPr algn="r" indent="0" lvl="0" marL="0" rtl="0">
              <a:spcBef>
                <a:spcPts val="0"/>
              </a:spcBef>
              <a:spcAft>
                <a:spcPts val="0"/>
              </a:spcAft>
              <a:buNone/>
            </a:pPr>
            <a:fld id="{00000000-1234-1234-1234-123412341234}" type="slidenum">
              <a:rPr lang="en-US"/>
              <a:t>‹#›</a:t>
            </a:fld>
          </a:p>
        </p:txBody>
      </p:sp>
      <p:cxnSp>
        <p:nvCxnSpPr>
          <p:cNvPr id="3145728" name="Google Shape;15;p1"/>
          <p:cNvCxnSpPr>
            <a:cxnSpLocks/>
          </p:cNvCxnSpPr>
          <p:nvPr/>
        </p:nvCxnSpPr>
        <p:spPr>
          <a:xfrm>
            <a:off x="228600" y="819150"/>
            <a:ext cx="8534400" cy="0"/>
          </a:xfrm>
          <a:prstGeom prst="straightConnector1"/>
          <a:noFill/>
          <a:ln w="12700" cap="flat" cmpd="sng">
            <a:solidFill>
              <a:srgbClr val="9A9ADF"/>
            </a:solidFill>
            <a:prstDash val="solid"/>
            <a:round/>
            <a:headEnd type="none" w="sm" len="sm"/>
            <a:tailEnd type="none" w="sm" len="sm"/>
          </a:ln>
        </p:spPr>
      </p:cxn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slideLayout" Target="../slideLayouts/slideLayout2.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2.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2.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slideLayout" Target="../slideLayouts/slideLayout2.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slideLayout" Target="../slideLayouts/slideLayout2.xml"/><Relationship Id="rId8"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2.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2.xml"/><Relationship Id="rId7"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2.xml"/><Relationship Id="rId8"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hyperlink" Target="http://www.extremetech.com/wp-content/uploads/2012/03/1791712.jpeg" TargetMode="External"/><Relationship Id="rId5" Type="http://schemas.openxmlformats.org/officeDocument/2006/relationships/image" Target="../media/image60.jpeg"/><Relationship Id="rId6" Type="http://schemas.openxmlformats.org/officeDocument/2006/relationships/slideLayout" Target="../slideLayouts/slideLayout2.xml"/><Relationship Id="rId7"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png"/><Relationship Id="rId7" Type="http://schemas.openxmlformats.org/officeDocument/2006/relationships/slideLayout" Target="../slideLayouts/slideLayout2.xml"/><Relationship Id="rId8"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Shape 89"/>
        <p:cNvGrpSpPr/>
        <p:nvPr/>
      </p:nvGrpSpPr>
      <p:grpSpPr>
        <a:xfrm>
          <a:off x="0" y="0"/>
          <a:ext cx="0" cy="0"/>
          <a:chOff x="0" y="0"/>
          <a:chExt cx="0" cy="0"/>
        </a:xfrm>
      </p:grpSpPr>
      <p:sp>
        <p:nvSpPr>
          <p:cNvPr id="1048586" name="Google Shape;90;p13"/>
          <p:cNvSpPr txBox="1"/>
          <p:nvPr>
            <p:ph type="ctrTitle"/>
          </p:nvPr>
        </p:nvSpPr>
        <p:spPr>
          <a:xfrm>
            <a:off x="0" y="209550"/>
            <a:ext cx="9144000" cy="1102519"/>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CS 632: Artificial Intelligence</a:t>
            </a:r>
            <a:br>
              <a:rPr lang="en-US"/>
            </a:br>
            <a:endParaRPr sz="2700"/>
          </a:p>
        </p:txBody>
      </p:sp>
      <p:sp>
        <p:nvSpPr>
          <p:cNvPr id="1048587" name="Google Shape;91;p13"/>
          <p:cNvSpPr txBox="1"/>
          <p:nvPr>
            <p:ph type="subTitle" idx="1"/>
          </p:nvPr>
        </p:nvSpPr>
        <p:spPr>
          <a:xfrm>
            <a:off x="0" y="971550"/>
            <a:ext cx="9144000" cy="1143000"/>
          </a:xfrm>
          <a:prstGeom prst="rect"/>
          <a:noFill/>
          <a:ln>
            <a:noFill/>
          </a:ln>
        </p:spPr>
        <p:txBody>
          <a:bodyPr anchor="t" anchorCtr="0" bIns="34275" lIns="68575" rIns="68575" spcFirstLastPara="1" tIns="34275" wrap="square">
            <a:noAutofit/>
          </a:bodyPr>
          <a:p>
            <a:pPr algn="ctr" indent="0" lvl="0" marL="0" rtl="0">
              <a:spcBef>
                <a:spcPts val="0"/>
              </a:spcBef>
              <a:spcAft>
                <a:spcPts val="0"/>
              </a:spcAft>
              <a:buSzPts val="3200"/>
              <a:buNone/>
            </a:pPr>
            <a:r>
              <a:rPr sz="3200" lang="en-US"/>
              <a:t>Introduction</a:t>
            </a:r>
          </a:p>
        </p:txBody>
      </p:sp>
      <p:sp>
        <p:nvSpPr>
          <p:cNvPr id="1048588" name="Google Shape;92;p13"/>
          <p:cNvSpPr txBox="1"/>
          <p:nvPr/>
        </p:nvSpPr>
        <p:spPr>
          <a:xfrm>
            <a:off x="1143000" y="4686301"/>
            <a:ext cx="4400550" cy="346247"/>
          </a:xfrm>
          <a:prstGeom prst="rect"/>
          <a:noFill/>
          <a:ln>
            <a:noFill/>
          </a:ln>
        </p:spPr>
        <p:txBody>
          <a:bodyPr anchor="t" anchorCtr="0" bIns="34275" lIns="68575" rIns="68575" spcFirstLastPara="1" tIns="34275" wrap="square">
            <a:spAutoFit/>
          </a:bodyPr>
          <a:p>
            <a:pPr algn="l" indent="0" lvl="0" marL="0" marR="0" rtl="0">
              <a:spcBef>
                <a:spcPts val="0"/>
              </a:spcBef>
              <a:spcAft>
                <a:spcPts val="0"/>
              </a:spcAft>
              <a:buNone/>
            </a:pPr>
            <a:r>
              <a:t/>
            </a:r>
            <a:endParaRPr b="0" cap="none" sz="1800" i="0" strike="noStrike" u="none">
              <a:solidFill>
                <a:schemeClr val="dk1"/>
              </a:solidFill>
              <a:latin typeface="Palatino"/>
              <a:ea typeface="Palatino"/>
              <a:cs typeface="Palatino"/>
              <a:sym typeface="Palatino"/>
            </a:endParaRPr>
          </a:p>
        </p:txBody>
      </p:sp>
      <p:sp>
        <p:nvSpPr>
          <p:cNvPr id="1048589" name="Google Shape;93;p13"/>
          <p:cNvSpPr txBox="1"/>
          <p:nvPr/>
        </p:nvSpPr>
        <p:spPr>
          <a:xfrm>
            <a:off x="0" y="3638550"/>
            <a:ext cx="9144000" cy="1262350"/>
          </a:xfrm>
          <a:prstGeom prst="rect"/>
          <a:noFill/>
          <a:ln>
            <a:noFill/>
          </a:ln>
        </p:spPr>
        <p:txBody>
          <a:bodyPr anchor="t" anchorCtr="0" bIns="34275" lIns="68575" rIns="68575" spcFirstLastPara="1" tIns="34275" wrap="square">
            <a:spAutoFit/>
          </a:bodyPr>
          <a:p>
            <a:pPr algn="ctr" indent="0" lvl="0" marL="0" marR="0" rtl="0">
              <a:spcBef>
                <a:spcPts val="0"/>
              </a:spcBef>
              <a:spcAft>
                <a:spcPts val="0"/>
              </a:spcAft>
              <a:buNone/>
            </a:pPr>
            <a:r>
              <a:rPr b="1" cap="none" sz="1800" i="0" lang="en-US" strike="noStrike" u="none">
                <a:solidFill>
                  <a:schemeClr val="dk1"/>
                </a:solidFill>
                <a:latin typeface="Palatino"/>
                <a:ea typeface="Palatino"/>
                <a:cs typeface="Palatino"/>
                <a:sym typeface="Palatino"/>
              </a:rPr>
              <a:t>Instructor: Dr. Muhammad Aqib</a:t>
            </a:r>
          </a:p>
          <a:p>
            <a:pPr algn="ctr" indent="0" lvl="0" marL="0" marR="0" rtl="0">
              <a:spcBef>
                <a:spcPts val="700"/>
              </a:spcBef>
              <a:spcAft>
                <a:spcPts val="0"/>
              </a:spcAft>
              <a:buNone/>
            </a:pPr>
            <a:r>
              <a:rPr b="0" cap="none" sz="1400" i="0" lang="en-US" strike="noStrike" u="none">
                <a:solidFill>
                  <a:schemeClr val="dk1"/>
                </a:solidFill>
                <a:latin typeface="Palatino"/>
                <a:ea typeface="Palatino"/>
                <a:cs typeface="Palatino"/>
                <a:sym typeface="Palatino"/>
              </a:rPr>
              <a:t>University Institute of Information Technology</a:t>
            </a:r>
            <a:endParaRPr b="0" cap="none" sz="1800" i="0" strike="noStrike" u="none">
              <a:solidFill>
                <a:schemeClr val="dk1"/>
              </a:solidFill>
              <a:latin typeface="Palatino"/>
              <a:ea typeface="Palatino"/>
              <a:cs typeface="Palatino"/>
              <a:sym typeface="Palatino"/>
            </a:endParaRPr>
          </a:p>
          <a:p>
            <a:pPr algn="ctr" indent="0" lvl="0" marL="0" marR="0" rtl="0">
              <a:spcBef>
                <a:spcPts val="800"/>
              </a:spcBef>
              <a:spcAft>
                <a:spcPts val="0"/>
              </a:spcAft>
              <a:buNone/>
            </a:pPr>
            <a:r>
              <a:rPr b="0" cap="none" sz="1600" i="0" lang="en-US" strike="noStrike" u="none">
                <a:solidFill>
                  <a:schemeClr val="dk1"/>
                </a:solidFill>
                <a:latin typeface="Palatino"/>
                <a:ea typeface="Palatino"/>
                <a:cs typeface="Palatino"/>
                <a:sym typeface="Palatino"/>
              </a:rPr>
              <a:t>PMAS-Arid Agriculture University Rawalpindi</a:t>
            </a:r>
            <a:endParaRPr b="0" cap="none" sz="1800" i="0" strike="noStrike" u="none">
              <a:solidFill>
                <a:schemeClr val="dk1"/>
              </a:solidFill>
              <a:latin typeface="Palatino"/>
              <a:ea typeface="Palatino"/>
              <a:cs typeface="Palatino"/>
              <a:sym typeface="Palatino"/>
            </a:endParaRPr>
          </a:p>
          <a:p>
            <a:pPr algn="ctr" indent="0" lvl="0" marL="0" marR="0" rtl="0">
              <a:spcBef>
                <a:spcPts val="700"/>
              </a:spcBef>
              <a:spcAft>
                <a:spcPts val="0"/>
              </a:spcAft>
              <a:buNone/>
            </a:pPr>
            <a:r>
              <a:rPr b="0" cap="none" sz="1400" i="0" lang="en-US" strike="noStrike" u="none">
                <a:solidFill>
                  <a:schemeClr val="dk1"/>
                </a:solidFill>
                <a:latin typeface="Palatino"/>
                <a:ea typeface="Palatino"/>
                <a:cs typeface="Palatino"/>
                <a:sym typeface="Palatino"/>
              </a:rPr>
              <a:t>(slides courtesy Dan Klein, Pieter Abbeel, University of California, Berkeley)</a:t>
            </a:r>
          </a:p>
        </p:txBody>
      </p:sp>
      <p:pic>
        <p:nvPicPr>
          <p:cNvPr id="2097152" name="Google Shape;94;p13" descr="C:\Temp\ketrina\Lecture1-Introduction.png"/>
          <p:cNvPicPr preferRelativeResize="0">
            <a:picLocks/>
          </p:cNvPicPr>
          <p:nvPr/>
        </p:nvPicPr>
        <p:blipFill rotWithShape="1">
          <a:blip xmlns:r="http://schemas.openxmlformats.org/officeDocument/2006/relationships" r:embed="rId1">
            <a:alphaModFix/>
          </a:blip>
          <a:srcRect l="0" t="0" r="0" b="0"/>
          <a:stretch>
            <a:fillRect/>
          </a:stretch>
        </p:blipFill>
        <p:spPr>
          <a:xfrm>
            <a:off x="2304288" y="1581150"/>
            <a:ext cx="4517136" cy="2017438"/>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1" name="Shape 168"/>
        <p:cNvGrpSpPr/>
        <p:nvPr/>
      </p:nvGrpSpPr>
      <p:grpSpPr>
        <a:xfrm>
          <a:off x="0" y="0"/>
          <a:ext cx="0" cy="0"/>
          <a:chOff x="0" y="0"/>
          <a:chExt cx="0" cy="0"/>
        </a:xfrm>
      </p:grpSpPr>
      <p:pic>
        <p:nvPicPr>
          <p:cNvPr id="2097166" name="Google Shape;169;p22" descr="http://upload.wikimedia.org/wikipedia/commons/thumb/1/1a/Gray728.svg/1000px-Gray728.svg.png"/>
          <p:cNvPicPr preferRelativeResize="0">
            <a:picLocks/>
          </p:cNvPicPr>
          <p:nvPr/>
        </p:nvPicPr>
        <p:blipFill rotWithShape="1">
          <a:blip xmlns:r="http://schemas.openxmlformats.org/officeDocument/2006/relationships" r:embed="rId1">
            <a:alphaModFix/>
          </a:blip>
          <a:srcRect l="0" t="0" r="0" b="0"/>
          <a:stretch>
            <a:fillRect/>
          </a:stretch>
        </p:blipFill>
        <p:spPr>
          <a:xfrm>
            <a:off x="4648200" y="1200150"/>
            <a:ext cx="4114800" cy="2937967"/>
          </a:xfrm>
          <a:prstGeom prst="rect"/>
          <a:noFill/>
          <a:ln>
            <a:noFill/>
          </a:ln>
        </p:spPr>
      </p:pic>
      <p:pic>
        <p:nvPicPr>
          <p:cNvPr id="2097167" name="Google Shape;170;p22" descr="C:\Users\Dan\AppData\Local\Microsoft\Windows\Temporary Internet Files\Content.IE5\KK20J42Q\AboutTheBrain.png"/>
          <p:cNvPicPr preferRelativeResize="0">
            <a:picLocks/>
          </p:cNvPicPr>
          <p:nvPr/>
        </p:nvPicPr>
        <p:blipFill rotWithShape="1">
          <a:blip xmlns:r="http://schemas.openxmlformats.org/officeDocument/2006/relationships" r:embed="rId2">
            <a:alphaModFix/>
          </a:blip>
          <a:srcRect l="0" t="0" r="0" b="0"/>
          <a:stretch>
            <a:fillRect/>
          </a:stretch>
        </p:blipFill>
        <p:spPr>
          <a:xfrm flipH="1">
            <a:off x="4038600" y="971549"/>
            <a:ext cx="5029200" cy="3774375"/>
          </a:xfrm>
          <a:prstGeom prst="rect"/>
          <a:noFill/>
          <a:ln>
            <a:noFill/>
          </a:ln>
        </p:spPr>
      </p:pic>
      <p:sp>
        <p:nvSpPr>
          <p:cNvPr id="1048641" name="Google Shape;171;p22"/>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What About the Brain?</a:t>
            </a:r>
          </a:p>
        </p:txBody>
      </p:sp>
      <p:sp>
        <p:nvSpPr>
          <p:cNvPr id="1048642" name="Google Shape;172;p22"/>
          <p:cNvSpPr txBox="1"/>
          <p:nvPr/>
        </p:nvSpPr>
        <p:spPr>
          <a:xfrm>
            <a:off x="304800" y="1047750"/>
            <a:ext cx="4267200" cy="3546873"/>
          </a:xfrm>
          <a:prstGeom prst="rect"/>
          <a:noFill/>
          <a:ln>
            <a:noFill/>
          </a:ln>
        </p:spPr>
        <p:txBody>
          <a:bodyPr anchor="t" anchorCtr="0" bIns="34275" lIns="68575" rIns="68575" spcFirstLastPara="1" tIns="34275" wrap="square">
            <a:noAutofit/>
          </a:bodyPr>
          <a:p>
            <a:pPr algn="l" indent="-257168" lvl="0" marL="257168" marR="0" rtl="0">
              <a:spcBef>
                <a:spcPts val="0"/>
              </a:spcBef>
              <a:spcAft>
                <a:spcPts val="0"/>
              </a:spcAft>
              <a:buClr>
                <a:schemeClr val="accent2"/>
              </a:buClr>
              <a:buSzPts val="2000"/>
              <a:buFont typeface="Noto Sans Symbols"/>
              <a:buChar char="▪"/>
            </a:pPr>
            <a:r>
              <a:rPr b="0" cap="none" sz="2000" i="0" lang="en-US" strike="noStrike" u="none">
                <a:solidFill>
                  <a:schemeClr val="accent2"/>
                </a:solidFill>
                <a:latin typeface="Palatino"/>
                <a:ea typeface="Palatino"/>
                <a:cs typeface="Palatino"/>
                <a:sym typeface="Palatino"/>
              </a:rPr>
              <a:t>Brains (human minds) are very good at making rational decisions, but not perfect</a:t>
            </a:r>
          </a:p>
          <a:p>
            <a:pPr algn="l" indent="-257168" lvl="0" marL="257168" marR="0" rtl="0">
              <a:spcBef>
                <a:spcPts val="400"/>
              </a:spcBef>
              <a:spcAft>
                <a:spcPts val="0"/>
              </a:spcAft>
              <a:buClr>
                <a:schemeClr val="accent2"/>
              </a:buClr>
              <a:buSzPts val="2000"/>
              <a:buFont typeface="Noto Sans Symbols"/>
              <a:buChar char="▪"/>
            </a:pPr>
            <a:r>
              <a:rPr b="0" cap="none" sz="2000" i="0" lang="en-US" strike="noStrike" u="none">
                <a:solidFill>
                  <a:schemeClr val="accent2"/>
                </a:solidFill>
                <a:latin typeface="Palatino"/>
                <a:ea typeface="Palatino"/>
                <a:cs typeface="Palatino"/>
                <a:sym typeface="Palatino"/>
              </a:rPr>
              <a:t>Brains aren’t as modular as software, so hard to reverse engineer!</a:t>
            </a:r>
          </a:p>
          <a:p>
            <a:pPr algn="l" indent="-257168" lvl="0" marL="257168" marR="0" rtl="0">
              <a:spcBef>
                <a:spcPts val="400"/>
              </a:spcBef>
              <a:spcAft>
                <a:spcPts val="0"/>
              </a:spcAft>
              <a:buClr>
                <a:schemeClr val="accent2"/>
              </a:buClr>
              <a:buSzPts val="2000"/>
              <a:buFont typeface="Noto Sans Symbols"/>
              <a:buChar char="▪"/>
            </a:pPr>
            <a:r>
              <a:rPr b="0" cap="none" sz="2000" i="0" lang="en-US" strike="noStrike" u="none">
                <a:solidFill>
                  <a:schemeClr val="accent2"/>
                </a:solidFill>
                <a:latin typeface="Palatino"/>
                <a:ea typeface="Palatino"/>
                <a:cs typeface="Palatino"/>
                <a:sym typeface="Palatino"/>
              </a:rPr>
              <a:t>“Brains are to intelligence as wings are to flight”</a:t>
            </a:r>
          </a:p>
          <a:p>
            <a:pPr algn="l" indent="-257168" lvl="0" marL="257168" marR="0" rtl="0">
              <a:spcBef>
                <a:spcPts val="400"/>
              </a:spcBef>
              <a:spcAft>
                <a:spcPts val="0"/>
              </a:spcAft>
              <a:buClr>
                <a:schemeClr val="accent2"/>
              </a:buClr>
              <a:buSzPts val="2000"/>
              <a:buFont typeface="Noto Sans Symbols"/>
              <a:buChar char="▪"/>
            </a:pPr>
            <a:r>
              <a:rPr b="0" cap="none" sz="2000" i="0" lang="en-US" strike="noStrike" u="none">
                <a:solidFill>
                  <a:schemeClr val="accent2"/>
                </a:solidFill>
                <a:latin typeface="Palatino"/>
                <a:ea typeface="Palatino"/>
                <a:cs typeface="Palatino"/>
                <a:sym typeface="Palatino"/>
              </a:rPr>
              <a:t>Lessons learned from the brain: memory and simulation are key to decision making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4" name="Shape 177"/>
        <p:cNvGrpSpPr/>
        <p:nvPr/>
      </p:nvGrpSpPr>
      <p:grpSpPr>
        <a:xfrm>
          <a:off x="0" y="0"/>
          <a:ext cx="0" cy="0"/>
          <a:chOff x="0" y="0"/>
          <a:chExt cx="0" cy="0"/>
        </a:xfrm>
      </p:grpSpPr>
      <p:sp>
        <p:nvSpPr>
          <p:cNvPr id="1048646" name="Google Shape;178;p23"/>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Designing Rational Agents</a:t>
            </a:r>
          </a:p>
        </p:txBody>
      </p:sp>
      <p:sp>
        <p:nvSpPr>
          <p:cNvPr id="1048647" name="Google Shape;179;p23"/>
          <p:cNvSpPr txBox="1"/>
          <p:nvPr>
            <p:ph type="body" idx="1"/>
          </p:nvPr>
        </p:nvSpPr>
        <p:spPr>
          <a:xfrm>
            <a:off x="342900" y="1200150"/>
            <a:ext cx="4838700" cy="2895600"/>
          </a:xfrm>
          <a:prstGeom prst="rect"/>
          <a:noFill/>
          <a:ln>
            <a:noFill/>
          </a:ln>
        </p:spPr>
        <p:txBody>
          <a:bodyPr anchor="t" anchorCtr="0" bIns="34275" lIns="68575" rIns="99050" spcFirstLastPara="1" tIns="34275" wrap="square">
            <a:noAutofit/>
          </a:bodyPr>
          <a:p>
            <a:pPr algn="l" indent="-342892" lvl="0" marL="342892" rtl="0">
              <a:spcBef>
                <a:spcPts val="0"/>
              </a:spcBef>
              <a:spcAft>
                <a:spcPts val="0"/>
              </a:spcAft>
              <a:buClr>
                <a:schemeClr val="dk1"/>
              </a:buClr>
              <a:buSzPts val="1600"/>
              <a:buChar char="o"/>
            </a:pPr>
            <a:r>
              <a:rPr sz="1600" lang="en-US"/>
              <a:t>An </a:t>
            </a:r>
            <a:r>
              <a:rPr b="1" sz="1600" lang="en-US"/>
              <a:t>agent</a:t>
            </a:r>
            <a:r>
              <a:rPr sz="1600" lang="en-US"/>
              <a:t> is an entity that </a:t>
            </a:r>
            <a:r>
              <a:rPr sz="1600" i="1" lang="en-US"/>
              <a:t>perceives</a:t>
            </a:r>
            <a:r>
              <a:rPr sz="1600" lang="en-US"/>
              <a:t> and </a:t>
            </a:r>
            <a:r>
              <a:rPr sz="1600" i="1" lang="en-US"/>
              <a:t>acts</a:t>
            </a:r>
            <a:r>
              <a:rPr sz="1600" lang="en-US"/>
              <a:t>.</a:t>
            </a:r>
          </a:p>
          <a:p>
            <a:pPr algn="l" indent="-342892" lvl="0" marL="342892" rtl="0">
              <a:spcBef>
                <a:spcPts val="1125"/>
              </a:spcBef>
              <a:spcAft>
                <a:spcPts val="0"/>
              </a:spcAft>
              <a:buClr>
                <a:schemeClr val="dk1"/>
              </a:buClr>
              <a:buSzPts val="1600"/>
              <a:buChar char="o"/>
            </a:pPr>
            <a:r>
              <a:rPr sz="1600" lang="en-US"/>
              <a:t>A </a:t>
            </a:r>
            <a:r>
              <a:rPr b="1" sz="1600" lang="en-US"/>
              <a:t>rational agent</a:t>
            </a:r>
            <a:r>
              <a:rPr b="1" sz="1600" i="1" lang="en-US"/>
              <a:t> </a:t>
            </a:r>
            <a:r>
              <a:rPr sz="1600" lang="en-US"/>
              <a:t>selects actions that maximize its (expected) </a:t>
            </a:r>
            <a:r>
              <a:rPr b="1" sz="1600" lang="en-US"/>
              <a:t>utility</a:t>
            </a:r>
            <a:r>
              <a:rPr sz="1600" lang="en-US"/>
              <a:t>.  </a:t>
            </a:r>
          </a:p>
          <a:p>
            <a:pPr algn="l" indent="-342892" lvl="0" marL="342892" rtl="0">
              <a:spcBef>
                <a:spcPts val="1125"/>
              </a:spcBef>
              <a:spcAft>
                <a:spcPts val="0"/>
              </a:spcAft>
              <a:buClr>
                <a:schemeClr val="dk1"/>
              </a:buClr>
              <a:buSzPts val="1600"/>
              <a:buChar char="o"/>
            </a:pPr>
            <a:r>
              <a:rPr sz="1600" lang="en-US"/>
              <a:t>Characteristics of the </a:t>
            </a:r>
            <a:r>
              <a:rPr b="1" sz="1600" lang="en-US"/>
              <a:t>percepts, environment,</a:t>
            </a:r>
            <a:r>
              <a:rPr sz="1600" lang="en-US"/>
              <a:t> and </a:t>
            </a:r>
            <a:r>
              <a:rPr b="1" sz="1600" lang="en-US"/>
              <a:t>action space </a:t>
            </a:r>
            <a:r>
              <a:rPr sz="1600" lang="en-US"/>
              <a:t>dictate techniques for selecting rational actions</a:t>
            </a:r>
          </a:p>
          <a:p>
            <a:pPr algn="l" indent="-342892" lvl="0" marL="342892" rtl="0">
              <a:spcBef>
                <a:spcPts val="1125"/>
              </a:spcBef>
              <a:spcAft>
                <a:spcPts val="0"/>
              </a:spcAft>
              <a:buClr>
                <a:srgbClr val="333399"/>
              </a:buClr>
              <a:buSzPts val="1600"/>
              <a:buChar char="o"/>
            </a:pPr>
            <a:r>
              <a:rPr b="1" sz="1600" lang="en-US">
                <a:solidFill>
                  <a:srgbClr val="333399"/>
                </a:solidFill>
              </a:rPr>
              <a:t>This course </a:t>
            </a:r>
            <a:r>
              <a:rPr sz="1600" lang="en-US">
                <a:solidFill>
                  <a:srgbClr val="333399"/>
                </a:solidFill>
              </a:rPr>
              <a:t>is about:</a:t>
            </a:r>
          </a:p>
          <a:p>
            <a:pPr algn="l" indent="-257167" lvl="1" marL="629825" rtl="0">
              <a:lnSpc>
                <a:spcPct val="80000"/>
              </a:lnSpc>
              <a:spcBef>
                <a:spcPts val="554"/>
              </a:spcBef>
              <a:spcAft>
                <a:spcPts val="0"/>
              </a:spcAft>
              <a:buSzPts val="1600"/>
              <a:buChar char="o"/>
            </a:pPr>
            <a:r>
              <a:rPr sz="1600" lang="en-US"/>
              <a:t>General AI techniques for a variety of problem types</a:t>
            </a:r>
          </a:p>
          <a:p>
            <a:pPr algn="l" indent="-257167" lvl="1" marL="629825" rtl="0">
              <a:lnSpc>
                <a:spcPct val="80000"/>
              </a:lnSpc>
              <a:spcBef>
                <a:spcPts val="554"/>
              </a:spcBef>
              <a:spcAft>
                <a:spcPts val="0"/>
              </a:spcAft>
              <a:buSzPts val="1600"/>
              <a:buChar char="o"/>
            </a:pPr>
            <a:r>
              <a:rPr sz="1600" lang="en-US"/>
              <a:t>Learning to recognize when and how a new problem can be solved with an existing technique</a:t>
            </a:r>
          </a:p>
          <a:p>
            <a:pPr algn="l" indent="-241292" lvl="0" marL="342892" rtl="0">
              <a:spcBef>
                <a:spcPts val="1125"/>
              </a:spcBef>
              <a:spcAft>
                <a:spcPts val="0"/>
              </a:spcAft>
              <a:buClr>
                <a:schemeClr val="dk1"/>
              </a:buClr>
              <a:buSzPts val="1600"/>
              <a:buNone/>
            </a:pPr>
            <a:r>
              <a:t/>
            </a:r>
            <a:endParaRPr sz="1600"/>
          </a:p>
        </p:txBody>
      </p:sp>
      <p:grpSp>
        <p:nvGrpSpPr>
          <p:cNvPr id="85" name="Google Shape;180;p23"/>
          <p:cNvGrpSpPr/>
          <p:nvPr/>
        </p:nvGrpSpPr>
        <p:grpSpPr>
          <a:xfrm>
            <a:off x="5562601" y="3423047"/>
            <a:ext cx="2895598" cy="1434703"/>
            <a:chOff x="4616215" y="3194447"/>
            <a:chExt cx="4052397" cy="1434703"/>
          </a:xfrm>
        </p:grpSpPr>
        <p:sp>
          <p:nvSpPr>
            <p:cNvPr id="1048648" name="Google Shape;181;p23"/>
            <p:cNvSpPr/>
            <p:nvPr/>
          </p:nvSpPr>
          <p:spPr>
            <a:xfrm>
              <a:off x="4616215" y="3200398"/>
              <a:ext cx="1919558" cy="1309688"/>
            </a:xfrm>
            <a:prstGeom prst="roundRect">
              <a:avLst>
                <a:gd name="adj" fmla="val 10912"/>
              </a:avLst>
            </a:prstGeom>
            <a:solidFill>
              <a:srgbClr val="9FB0D1"/>
            </a:solidFill>
            <a:ln w="12700" cap="flat" cmpd="sng">
              <a:solidFill>
                <a:schemeClr val="dk1"/>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600">
                <a:solidFill>
                  <a:schemeClr val="dk1"/>
                </a:solidFill>
                <a:latin typeface="Calibri"/>
                <a:ea typeface="Calibri"/>
                <a:cs typeface="Calibri"/>
                <a:sym typeface="Calibri"/>
              </a:endParaRPr>
            </a:p>
          </p:txBody>
        </p:sp>
        <p:cxnSp>
          <p:nvCxnSpPr>
            <p:cNvPr id="3145729" name="Google Shape;182;p23"/>
            <p:cNvCxnSpPr>
              <a:cxnSpLocks/>
            </p:cNvCxnSpPr>
            <p:nvPr/>
          </p:nvCxnSpPr>
          <p:spPr>
            <a:xfrm rot="10800000">
              <a:off x="5611414" y="3672670"/>
              <a:ext cx="0" cy="531019"/>
            </a:xfrm>
            <a:prstGeom prst="straightConnector1"/>
            <a:noFill/>
            <a:ln w="25400" cap="flat" cmpd="sng">
              <a:solidFill>
                <a:schemeClr val="dk1"/>
              </a:solidFill>
              <a:prstDash val="solid"/>
              <a:round/>
              <a:headEnd type="stealth" w="med" len="med"/>
              <a:tailEnd type="none" w="med" len="med"/>
            </a:ln>
          </p:spPr>
        </p:cxnSp>
        <p:sp>
          <p:nvSpPr>
            <p:cNvPr id="1048649" name="Google Shape;183;p23"/>
            <p:cNvSpPr/>
            <p:nvPr/>
          </p:nvSpPr>
          <p:spPr>
            <a:xfrm rot="-5400000">
              <a:off x="4687016" y="3598189"/>
              <a:ext cx="564897" cy="493220"/>
            </a:xfrm>
            <a:prstGeom prst="rect"/>
            <a:noFill/>
            <a:ln>
              <a:noFill/>
            </a:ln>
          </p:spPr>
          <p:txBody>
            <a:bodyPr anchor="t" anchorCtr="0" bIns="0" lIns="0" rIns="30475" spcFirstLastPara="1" tIns="0" wrap="square">
              <a:noAutofit/>
            </a:bodyPr>
            <a:p>
              <a:pPr algn="l" indent="0" lvl="0" marL="29765" marR="0" rtl="0">
                <a:spcBef>
                  <a:spcPts val="0"/>
                </a:spcBef>
                <a:spcAft>
                  <a:spcPts val="0"/>
                </a:spcAft>
                <a:buNone/>
              </a:pPr>
              <a:r>
                <a:rPr b="1" sz="1600" lang="en-US">
                  <a:solidFill>
                    <a:schemeClr val="dk1"/>
                  </a:solidFill>
                  <a:latin typeface="Calibri"/>
                  <a:ea typeface="Calibri"/>
                  <a:cs typeface="Calibri"/>
                  <a:sym typeface="Calibri"/>
                </a:rPr>
                <a:t>Agent</a:t>
              </a:r>
            </a:p>
          </p:txBody>
        </p:sp>
        <p:grpSp>
          <p:nvGrpSpPr>
            <p:cNvPr id="86" name="Google Shape;184;p23"/>
            <p:cNvGrpSpPr/>
            <p:nvPr/>
          </p:nvGrpSpPr>
          <p:grpSpPr>
            <a:xfrm>
              <a:off x="5363764" y="3748869"/>
              <a:ext cx="476250" cy="323850"/>
              <a:chOff x="0" y="0"/>
              <a:chExt cx="400" cy="272"/>
            </a:xfrm>
          </p:grpSpPr>
          <p:sp>
            <p:nvSpPr>
              <p:cNvPr id="1048650" name="Google Shape;185;p23"/>
              <p:cNvSpPr/>
              <p:nvPr/>
            </p:nvSpPr>
            <p:spPr>
              <a:xfrm>
                <a:off x="0" y="0"/>
                <a:ext cx="400" cy="272"/>
              </a:xfrm>
              <a:prstGeom prst="roundRect">
                <a:avLst>
                  <a:gd name="adj" fmla="val 28120"/>
                </a:avLst>
              </a:prstGeom>
              <a:solidFill>
                <a:srgbClr val="FFFFFF"/>
              </a:solidFill>
              <a:ln w="12700" cap="flat" cmpd="sng">
                <a:solidFill>
                  <a:schemeClr val="dk1"/>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600">
                  <a:solidFill>
                    <a:schemeClr val="dk1"/>
                  </a:solidFill>
                  <a:latin typeface="Calibri"/>
                  <a:ea typeface="Calibri"/>
                  <a:cs typeface="Calibri"/>
                  <a:sym typeface="Calibri"/>
                </a:endParaRPr>
              </a:p>
            </p:txBody>
          </p:sp>
          <p:sp>
            <p:nvSpPr>
              <p:cNvPr id="1048651" name="Google Shape;186;p23"/>
              <p:cNvSpPr/>
              <p:nvPr/>
            </p:nvSpPr>
            <p:spPr>
              <a:xfrm>
                <a:off x="135" y="32"/>
                <a:ext cx="139" cy="236"/>
              </a:xfrm>
              <a:prstGeom prst="rect"/>
              <a:noFill/>
              <a:ln>
                <a:noFill/>
              </a:ln>
            </p:spPr>
            <p:txBody>
              <a:bodyPr anchor="t" anchorCtr="0" bIns="0" lIns="0" rIns="40625" spcFirstLastPara="1" tIns="0" wrap="square">
                <a:noAutofit/>
              </a:bodyPr>
              <a:p>
                <a:pPr algn="ctr" indent="0" lvl="0" marL="29765" marR="0" rtl="0">
                  <a:spcBef>
                    <a:spcPts val="0"/>
                  </a:spcBef>
                  <a:spcAft>
                    <a:spcPts val="0"/>
                  </a:spcAft>
                  <a:buNone/>
                </a:pPr>
                <a:r>
                  <a:rPr b="1" sz="1600" lang="en-US">
                    <a:solidFill>
                      <a:schemeClr val="dk1"/>
                    </a:solidFill>
                    <a:latin typeface="Calibri"/>
                    <a:ea typeface="Calibri"/>
                    <a:cs typeface="Calibri"/>
                    <a:sym typeface="Calibri"/>
                  </a:rPr>
                  <a:t>?</a:t>
                </a:r>
              </a:p>
            </p:txBody>
          </p:sp>
        </p:grpSp>
        <p:grpSp>
          <p:nvGrpSpPr>
            <p:cNvPr id="87" name="Google Shape;187;p23"/>
            <p:cNvGrpSpPr/>
            <p:nvPr/>
          </p:nvGrpSpPr>
          <p:grpSpPr>
            <a:xfrm>
              <a:off x="5073252" y="3430191"/>
              <a:ext cx="1104900" cy="1059657"/>
              <a:chOff x="32" y="19"/>
              <a:chExt cx="928" cy="890"/>
            </a:xfrm>
          </p:grpSpPr>
          <p:sp>
            <p:nvSpPr>
              <p:cNvPr id="1048652" name="Google Shape;188;p23"/>
              <p:cNvSpPr/>
              <p:nvPr/>
            </p:nvSpPr>
            <p:spPr>
              <a:xfrm>
                <a:off x="84" y="19"/>
                <a:ext cx="824" cy="304"/>
              </a:xfrm>
              <a:prstGeom prst="rect"/>
              <a:noFill/>
              <a:ln>
                <a:noFill/>
              </a:ln>
            </p:spPr>
            <p:txBody>
              <a:bodyPr anchor="t" anchorCtr="0" bIns="0" lIns="0" rIns="40625" spcFirstLastPara="1" tIns="0" wrap="square">
                <a:noAutofit/>
              </a:bodyPr>
              <a:p>
                <a:pPr algn="ctr" indent="0" lvl="0" marL="29765" marR="0" rtl="0">
                  <a:spcBef>
                    <a:spcPts val="0"/>
                  </a:spcBef>
                  <a:spcAft>
                    <a:spcPts val="0"/>
                  </a:spcAft>
                  <a:buNone/>
                </a:pPr>
                <a:r>
                  <a:rPr sz="1400" lang="en-US">
                    <a:solidFill>
                      <a:schemeClr val="dk1"/>
                    </a:solidFill>
                    <a:latin typeface="Calibri"/>
                    <a:ea typeface="Calibri"/>
                    <a:cs typeface="Calibri"/>
                    <a:sym typeface="Calibri"/>
                  </a:rPr>
                  <a:t>Sensors</a:t>
                </a:r>
              </a:p>
            </p:txBody>
          </p:sp>
          <p:sp>
            <p:nvSpPr>
              <p:cNvPr id="1048653" name="Google Shape;189;p23"/>
              <p:cNvSpPr/>
              <p:nvPr/>
            </p:nvSpPr>
            <p:spPr>
              <a:xfrm>
                <a:off x="32" y="661"/>
                <a:ext cx="928" cy="248"/>
              </a:xfrm>
              <a:prstGeom prst="rect"/>
              <a:noFill/>
              <a:ln>
                <a:noFill/>
              </a:ln>
            </p:spPr>
            <p:txBody>
              <a:bodyPr anchor="t" anchorCtr="0" bIns="0" lIns="0" rIns="40625" spcFirstLastPara="1" tIns="0" wrap="square">
                <a:noAutofit/>
              </a:bodyPr>
              <a:p>
                <a:pPr algn="ctr" indent="0" lvl="0" marL="29765" marR="0" rtl="0">
                  <a:spcBef>
                    <a:spcPts val="0"/>
                  </a:spcBef>
                  <a:spcAft>
                    <a:spcPts val="0"/>
                  </a:spcAft>
                  <a:buNone/>
                </a:pPr>
                <a:r>
                  <a:rPr sz="1400" lang="en-US">
                    <a:solidFill>
                      <a:schemeClr val="dk1"/>
                    </a:solidFill>
                    <a:latin typeface="Calibri"/>
                    <a:ea typeface="Calibri"/>
                    <a:cs typeface="Calibri"/>
                    <a:sym typeface="Calibri"/>
                  </a:rPr>
                  <a:t>Actuators</a:t>
                </a:r>
              </a:p>
            </p:txBody>
          </p:sp>
        </p:grpSp>
        <p:sp>
          <p:nvSpPr>
            <p:cNvPr id="1048654" name="Google Shape;190;p23"/>
            <p:cNvSpPr/>
            <p:nvPr/>
          </p:nvSpPr>
          <p:spPr>
            <a:xfrm>
              <a:off x="7815475" y="3194447"/>
              <a:ext cx="853137" cy="1304925"/>
            </a:xfrm>
            <a:prstGeom prst="roundRect">
              <a:avLst>
                <a:gd name="adj" fmla="val 10944"/>
              </a:avLst>
            </a:prstGeom>
            <a:solidFill>
              <a:srgbClr val="9FB0D1"/>
            </a:solidFill>
            <a:ln w="12700" cap="flat" cmpd="sng">
              <a:solidFill>
                <a:schemeClr val="dk1"/>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600">
                <a:solidFill>
                  <a:schemeClr val="dk1"/>
                </a:solidFill>
                <a:latin typeface="Calibri"/>
                <a:ea typeface="Calibri"/>
                <a:cs typeface="Calibri"/>
                <a:sym typeface="Calibri"/>
              </a:endParaRPr>
            </a:p>
          </p:txBody>
        </p:sp>
        <p:sp>
          <p:nvSpPr>
            <p:cNvPr id="1048655" name="Google Shape;191;p23"/>
            <p:cNvSpPr/>
            <p:nvPr/>
          </p:nvSpPr>
          <p:spPr>
            <a:xfrm rot="5400000">
              <a:off x="7696859" y="3589450"/>
              <a:ext cx="1157018" cy="493220"/>
            </a:xfrm>
            <a:prstGeom prst="rect"/>
            <a:noFill/>
            <a:ln>
              <a:noFill/>
            </a:ln>
          </p:spPr>
          <p:txBody>
            <a:bodyPr anchor="t" anchorCtr="0" bIns="0" lIns="0" rIns="30475" spcFirstLastPara="1" tIns="0" wrap="square">
              <a:noAutofit/>
            </a:bodyPr>
            <a:p>
              <a:pPr algn="ctr" indent="0" lvl="0" marL="29765" marR="0" rtl="0">
                <a:spcBef>
                  <a:spcPts val="0"/>
                </a:spcBef>
                <a:spcAft>
                  <a:spcPts val="0"/>
                </a:spcAft>
                <a:buNone/>
              </a:pPr>
              <a:r>
                <a:rPr b="1" sz="1600" lang="en-US">
                  <a:solidFill>
                    <a:schemeClr val="dk1"/>
                  </a:solidFill>
                  <a:latin typeface="Calibri"/>
                  <a:ea typeface="Calibri"/>
                  <a:cs typeface="Calibri"/>
                  <a:sym typeface="Calibri"/>
                </a:rPr>
                <a:t>Environment</a:t>
              </a:r>
            </a:p>
          </p:txBody>
        </p:sp>
        <p:cxnSp>
          <p:nvCxnSpPr>
            <p:cNvPr id="3145730" name="Google Shape;192;p23"/>
            <p:cNvCxnSpPr>
              <a:cxnSpLocks/>
            </p:cNvCxnSpPr>
            <p:nvPr/>
          </p:nvCxnSpPr>
          <p:spPr>
            <a:xfrm>
              <a:off x="6182915" y="3574256"/>
              <a:ext cx="1859756" cy="0"/>
            </a:xfrm>
            <a:prstGeom prst="straightConnector1"/>
            <a:noFill/>
            <a:ln w="25400" cap="flat" cmpd="sng">
              <a:solidFill>
                <a:schemeClr val="dk1"/>
              </a:solidFill>
              <a:prstDash val="solid"/>
              <a:round/>
              <a:headEnd type="stealth" w="med" len="med"/>
              <a:tailEnd type="none" w="med" len="med"/>
            </a:ln>
          </p:spPr>
        </p:cxnSp>
        <p:cxnSp>
          <p:nvCxnSpPr>
            <p:cNvPr id="3145731" name="Google Shape;193;p23"/>
            <p:cNvCxnSpPr>
              <a:cxnSpLocks/>
            </p:cNvCxnSpPr>
            <p:nvPr/>
          </p:nvCxnSpPr>
          <p:spPr>
            <a:xfrm rot="10800000">
              <a:off x="6275783" y="4324350"/>
              <a:ext cx="1760934" cy="0"/>
            </a:xfrm>
            <a:prstGeom prst="straightConnector1"/>
            <a:noFill/>
            <a:ln w="25400" cap="flat" cmpd="sng">
              <a:solidFill>
                <a:schemeClr val="dk1"/>
              </a:solidFill>
              <a:prstDash val="solid"/>
              <a:round/>
              <a:headEnd type="stealth" w="med" len="med"/>
              <a:tailEnd type="none" w="med" len="med"/>
            </a:ln>
          </p:spPr>
        </p:cxnSp>
        <p:sp>
          <p:nvSpPr>
            <p:cNvPr id="1048656" name="Google Shape;194;p23"/>
            <p:cNvSpPr/>
            <p:nvPr/>
          </p:nvSpPr>
          <p:spPr>
            <a:xfrm>
              <a:off x="6682977" y="3584972"/>
              <a:ext cx="942975" cy="266700"/>
            </a:xfrm>
            <a:prstGeom prst="rect"/>
            <a:noFill/>
            <a:ln>
              <a:noFill/>
            </a:ln>
          </p:spPr>
          <p:txBody>
            <a:bodyPr anchor="t" anchorCtr="0" bIns="0" lIns="0" rIns="30475" spcFirstLastPara="1" tIns="0" wrap="square">
              <a:noAutofit/>
            </a:bodyPr>
            <a:p>
              <a:pPr algn="ctr" indent="0" lvl="0" marL="29765" marR="0" rtl="0">
                <a:spcBef>
                  <a:spcPts val="0"/>
                </a:spcBef>
                <a:spcAft>
                  <a:spcPts val="0"/>
                </a:spcAft>
                <a:buNone/>
              </a:pPr>
              <a:r>
                <a:rPr sz="1100" lang="en-US">
                  <a:solidFill>
                    <a:schemeClr val="dk1"/>
                  </a:solidFill>
                  <a:latin typeface="Calibri"/>
                  <a:ea typeface="Calibri"/>
                  <a:cs typeface="Calibri"/>
                  <a:sym typeface="Calibri"/>
                </a:rPr>
                <a:t>Percepts</a:t>
              </a:r>
            </a:p>
          </p:txBody>
        </p:sp>
        <p:sp>
          <p:nvSpPr>
            <p:cNvPr id="1048657" name="Google Shape;195;p23"/>
            <p:cNvSpPr/>
            <p:nvPr/>
          </p:nvSpPr>
          <p:spPr>
            <a:xfrm>
              <a:off x="6749652" y="4324350"/>
              <a:ext cx="809625" cy="304800"/>
            </a:xfrm>
            <a:prstGeom prst="rect"/>
            <a:noFill/>
            <a:ln>
              <a:noFill/>
            </a:ln>
          </p:spPr>
          <p:txBody>
            <a:bodyPr anchor="t" anchorCtr="0" bIns="0" lIns="0" rIns="30475" spcFirstLastPara="1" tIns="0" wrap="square">
              <a:noAutofit/>
            </a:bodyPr>
            <a:p>
              <a:pPr algn="ctr" indent="0" lvl="0" marL="29765" marR="0" rtl="0">
                <a:spcBef>
                  <a:spcPts val="0"/>
                </a:spcBef>
                <a:spcAft>
                  <a:spcPts val="0"/>
                </a:spcAft>
                <a:buNone/>
              </a:pPr>
              <a:r>
                <a:rPr sz="1100" lang="en-US">
                  <a:solidFill>
                    <a:schemeClr val="dk1"/>
                  </a:solidFill>
                  <a:latin typeface="Calibri"/>
                  <a:ea typeface="Calibri"/>
                  <a:cs typeface="Calibri"/>
                  <a:sym typeface="Calibri"/>
                </a:rPr>
                <a:t>Actions</a:t>
              </a:r>
            </a:p>
          </p:txBody>
        </p:sp>
      </p:grpSp>
      <p:pic>
        <p:nvPicPr>
          <p:cNvPr id="2097168" name="Google Shape;196;p23" descr="C:\Temp\ketrina\RationalAgent.png"/>
          <p:cNvPicPr preferRelativeResize="0">
            <a:picLocks/>
          </p:cNvPicPr>
          <p:nvPr/>
        </p:nvPicPr>
        <p:blipFill rotWithShape="1">
          <a:blip xmlns:r="http://schemas.openxmlformats.org/officeDocument/2006/relationships" r:embed="rId1">
            <a:alphaModFix/>
          </a:blip>
          <a:srcRect l="0" t="0" r="0" b="0"/>
          <a:stretch>
            <a:fillRect/>
          </a:stretch>
        </p:blipFill>
        <p:spPr>
          <a:xfrm flipH="1">
            <a:off x="5791200" y="1117854"/>
            <a:ext cx="2819400" cy="2215896"/>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0" end="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1" end="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2" end="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3" end="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4" end="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5" end="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47">
                                            <p:txEl>
                                              <p:pRg st="6" end="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0" name="Shape 200"/>
        <p:cNvGrpSpPr/>
        <p:nvPr/>
      </p:nvGrpSpPr>
      <p:grpSpPr>
        <a:xfrm>
          <a:off x="0" y="0"/>
          <a:ext cx="0" cy="0"/>
          <a:chOff x="0" y="0"/>
          <a:chExt cx="0" cy="0"/>
        </a:xfrm>
      </p:grpSpPr>
      <p:sp>
        <p:nvSpPr>
          <p:cNvPr id="1048661" name="Google Shape;201;p24"/>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t/>
            </a:r>
          </a:p>
        </p:txBody>
      </p:sp>
      <p:sp>
        <p:nvSpPr>
          <p:cNvPr id="1048662" name="Google Shape;202;p24"/>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p:txBody>
      </p:sp>
      <p:pic>
        <p:nvPicPr>
          <p:cNvPr id="2097169" name="Google Shape;203;p24"/>
          <p:cNvPicPr preferRelativeResize="0">
            <a:picLocks/>
          </p:cNvPicPr>
          <p:nvPr/>
        </p:nvPicPr>
        <p:blipFill rotWithShape="1">
          <a:blip xmlns:r="http://schemas.openxmlformats.org/officeDocument/2006/relationships" r:embed="rId1">
            <a:alphaModFix/>
          </a:blip>
          <a:srcRect l="0" t="0" r="0" b="0"/>
          <a:stretch>
            <a:fillRect/>
          </a:stretch>
        </p:blipFill>
        <p:spPr>
          <a:xfrm>
            <a:off x="0" y="-19050"/>
            <a:ext cx="9144000" cy="5143501"/>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7169"/>
                                        </p:tgtEl>
                                        <p:attrNameLst>
                                          <p:attrName>style.visibility</p:attrName>
                                        </p:attrNameLst>
                                      </p:cBhvr>
                                      <p:to>
                                        <p:strVal val="visible"/>
                                      </p:to>
                                    </p:set>
                                    <p:animEffect transition="in" filter="fade">
                                      <p:cBhvr>
                                        <p:cTn dur="5000"/>
                                        <p:tgtEl>
                                          <p:spTgt spid="2097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3" name="Shape 207"/>
        <p:cNvGrpSpPr/>
        <p:nvPr/>
      </p:nvGrpSpPr>
      <p:grpSpPr>
        <a:xfrm>
          <a:off x="0" y="0"/>
          <a:ext cx="0" cy="0"/>
          <a:chOff x="0" y="0"/>
          <a:chExt cx="0" cy="0"/>
        </a:xfrm>
      </p:grpSpPr>
      <p:sp>
        <p:nvSpPr>
          <p:cNvPr id="1048665" name="Google Shape;208;p25"/>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Course Format</a:t>
            </a:r>
          </a:p>
        </p:txBody>
      </p:sp>
      <p:sp>
        <p:nvSpPr>
          <p:cNvPr id="1048666" name="Google Shape;209;p25"/>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Projects</a:t>
            </a:r>
          </a:p>
          <a:p>
            <a:pPr algn="l" indent="-80957" lvl="1" marL="557199" rtl="0">
              <a:spcBef>
                <a:spcPts val="420"/>
              </a:spcBef>
              <a:spcAft>
                <a:spcPts val="0"/>
              </a:spcAft>
              <a:buSzPts val="2100"/>
              <a:buNone/>
            </a:pPr>
            <a:r>
              <a:t/>
            </a:r>
          </a:p>
          <a:p>
            <a:pPr algn="l" indent="-80957" lvl="1" marL="557199" rtl="0">
              <a:spcBef>
                <a:spcPts val="420"/>
              </a:spcBef>
              <a:spcAft>
                <a:spcPts val="0"/>
              </a:spcAft>
              <a:buSzPts val="2100"/>
              <a:buNone/>
            </a:pPr>
            <a:r>
              <a:t/>
            </a:r>
          </a:p>
          <a:p>
            <a:pPr algn="l" indent="-80957" lvl="1" marL="557199" rtl="0">
              <a:spcBef>
                <a:spcPts val="420"/>
              </a:spcBef>
              <a:spcAft>
                <a:spcPts val="0"/>
              </a:spcAft>
              <a:buSzPts val="2100"/>
              <a:buNone/>
            </a:pPr>
            <a:r>
              <a:t/>
            </a:r>
          </a:p>
          <a:p>
            <a:pPr algn="l" indent="-214308" lvl="1" marL="557199" rtl="0">
              <a:spcBef>
                <a:spcPts val="420"/>
              </a:spcBef>
              <a:spcAft>
                <a:spcPts val="0"/>
              </a:spcAft>
              <a:buSzPts val="2100"/>
              <a:buChar char="o"/>
            </a:pPr>
            <a:r>
              <a:rPr lang="en-US"/>
              <a:t>Python</a:t>
            </a:r>
          </a:p>
          <a:p>
            <a:pPr algn="l" indent="-214308" lvl="1" marL="557199" rtl="0">
              <a:spcBef>
                <a:spcPts val="420"/>
              </a:spcBef>
              <a:spcAft>
                <a:spcPts val="0"/>
              </a:spcAft>
              <a:buSzPts val="2100"/>
              <a:buChar char="o"/>
            </a:pPr>
            <a:r>
              <a:rPr lang="en-US"/>
              <a:t>Give you hands-on experience with the algorithms</a:t>
            </a:r>
          </a:p>
          <a:p>
            <a:pPr algn="l" indent="-214308" lvl="1" marL="557199" rtl="0">
              <a:spcBef>
                <a:spcPts val="420"/>
              </a:spcBef>
              <a:spcAft>
                <a:spcPts val="0"/>
              </a:spcAft>
              <a:buSzPts val="2100"/>
              <a:buChar char="o"/>
            </a:pPr>
            <a:r>
              <a:rPr lang="en-US"/>
              <a:t>I expect you to get 100% on projects</a:t>
            </a:r>
          </a:p>
          <a:p>
            <a:pPr algn="l" indent="0" lvl="1" marL="342891" rtl="0">
              <a:spcBef>
                <a:spcPts val="420"/>
              </a:spcBef>
              <a:spcAft>
                <a:spcPts val="0"/>
              </a:spcAft>
              <a:buSzPts val="2100"/>
              <a:buNone/>
            </a:pPr>
            <a:r>
              <a:t/>
            </a:r>
          </a:p>
        </p:txBody>
      </p:sp>
      <p:pic>
        <p:nvPicPr>
          <p:cNvPr id="2097170" name="Google Shape;210;p25"/>
          <p:cNvPicPr preferRelativeResize="0">
            <a:picLocks/>
          </p:cNvPicPr>
          <p:nvPr/>
        </p:nvPicPr>
        <p:blipFill rotWithShape="1">
          <a:blip xmlns:r="http://schemas.openxmlformats.org/officeDocument/2006/relationships" r:embed="rId1">
            <a:alphaModFix/>
          </a:blip>
          <a:srcRect l="0" t="0" r="0" b="0"/>
          <a:stretch>
            <a:fillRect/>
          </a:stretch>
        </p:blipFill>
        <p:spPr>
          <a:xfrm>
            <a:off x="4482533" y="838200"/>
            <a:ext cx="4339734" cy="1922382"/>
          </a:xfrm>
          <a:prstGeom prst="rect"/>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6" name="Shape 215"/>
        <p:cNvGrpSpPr/>
        <p:nvPr/>
      </p:nvGrpSpPr>
      <p:grpSpPr>
        <a:xfrm>
          <a:off x="0" y="0"/>
          <a:ext cx="0" cy="0"/>
          <a:chOff x="0" y="0"/>
          <a:chExt cx="0" cy="0"/>
        </a:xfrm>
      </p:grpSpPr>
      <p:sp>
        <p:nvSpPr>
          <p:cNvPr id="1048669" name="Google Shape;216;p26"/>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Course Format (continued)</a:t>
            </a:r>
          </a:p>
        </p:txBody>
      </p:sp>
      <p:sp>
        <p:nvSpPr>
          <p:cNvPr id="1048670" name="Google Shape;217;p26"/>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Assignments</a:t>
            </a:r>
          </a:p>
          <a:p>
            <a:pPr algn="l" indent="-214308" lvl="1" marL="557199" rtl="0">
              <a:spcBef>
                <a:spcPts val="420"/>
              </a:spcBef>
              <a:spcAft>
                <a:spcPts val="0"/>
              </a:spcAft>
              <a:buSzPts val="2100"/>
              <a:buChar char="o"/>
            </a:pPr>
            <a:r>
              <a:rPr lang="en-US"/>
              <a:t>A few throughout the semester</a:t>
            </a:r>
          </a:p>
          <a:p>
            <a:pPr algn="l" indent="-214308" lvl="1" marL="557199" rtl="0">
              <a:spcBef>
                <a:spcPts val="420"/>
              </a:spcBef>
              <a:spcAft>
                <a:spcPts val="0"/>
              </a:spcAft>
              <a:buSzPts val="2100"/>
              <a:buChar char="o"/>
            </a:pPr>
            <a:r>
              <a:rPr lang="en-US"/>
              <a:t>Give you a more conceptual understanding of the material</a:t>
            </a:r>
          </a:p>
          <a:p>
            <a:pPr algn="l" indent="-214308" lvl="1" marL="557199" rtl="0">
              <a:spcBef>
                <a:spcPts val="420"/>
              </a:spcBef>
              <a:spcAft>
                <a:spcPts val="0"/>
              </a:spcAft>
              <a:buSzPts val="2100"/>
              <a:buChar char="o"/>
            </a:pPr>
            <a:r>
              <a:rPr lang="en-US"/>
              <a:t>More exam-style questions</a:t>
            </a:r>
          </a:p>
          <a:p>
            <a:pPr algn="l" indent="-214308" lvl="1" marL="557199" rtl="0">
              <a:spcBef>
                <a:spcPts val="420"/>
              </a:spcBef>
              <a:spcAft>
                <a:spcPts val="0"/>
              </a:spcAft>
              <a:buSzPts val="2100"/>
              <a:buChar char="o"/>
            </a:pPr>
            <a:r>
              <a:rPr lang="en-US"/>
              <a:t>They are hard, and there to help you, not stress you out, so you get credit for completion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9" name="Shape 221"/>
        <p:cNvGrpSpPr/>
        <p:nvPr/>
      </p:nvGrpSpPr>
      <p:grpSpPr>
        <a:xfrm>
          <a:off x="0" y="0"/>
          <a:ext cx="0" cy="0"/>
          <a:chOff x="0" y="0"/>
          <a:chExt cx="0" cy="0"/>
        </a:xfrm>
      </p:grpSpPr>
      <p:sp>
        <p:nvSpPr>
          <p:cNvPr id="1048674" name="Google Shape;222;p27"/>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Course Format (continued)</a:t>
            </a:r>
          </a:p>
        </p:txBody>
      </p:sp>
      <p:sp>
        <p:nvSpPr>
          <p:cNvPr id="1048675" name="Google Shape;223;p27"/>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Exams</a:t>
            </a:r>
          </a:p>
          <a:p>
            <a:pPr algn="l" indent="-257168" lvl="0" marL="257168" rtl="0">
              <a:spcBef>
                <a:spcPts val="480"/>
              </a:spcBef>
              <a:spcAft>
                <a:spcPts val="0"/>
              </a:spcAft>
              <a:buSzPts val="2400"/>
              <a:buChar char="o"/>
            </a:pPr>
            <a:r>
              <a:rPr lang="en-US"/>
              <a:t>Midterm</a:t>
            </a:r>
          </a:p>
          <a:p>
            <a:pPr algn="l" indent="-257168" lvl="0" marL="257168" rtl="0">
              <a:spcBef>
                <a:spcPts val="480"/>
              </a:spcBef>
              <a:spcAft>
                <a:spcPts val="0"/>
              </a:spcAft>
              <a:buSzPts val="2400"/>
              <a:buChar char="o"/>
            </a:pPr>
            <a:r>
              <a:rPr lang="en-US"/>
              <a:t>Final Exam</a:t>
            </a:r>
          </a:p>
          <a:p>
            <a:pPr algn="l" indent="-257168" lvl="0" marL="257168" rtl="0">
              <a:spcBef>
                <a:spcPts val="480"/>
              </a:spcBef>
              <a:spcAft>
                <a:spcPts val="0"/>
              </a:spcAft>
              <a:buSzPts val="2400"/>
              <a:buChar char="o"/>
            </a:pPr>
            <a:r>
              <a:rPr b="1" lang="en-US">
                <a:solidFill>
                  <a:srgbClr val="212167"/>
                </a:solidFill>
              </a:rPr>
              <a:t>Exams are the main assessment tool, so they are hard</a:t>
            </a:r>
          </a:p>
          <a:p>
            <a:pPr algn="l" indent="-171446" lvl="2" marL="857228" rtl="0">
              <a:spcBef>
                <a:spcPts val="360"/>
              </a:spcBef>
              <a:spcAft>
                <a:spcPts val="0"/>
              </a:spcAft>
              <a:buSzPts val="1800"/>
              <a:buChar char="o"/>
            </a:pPr>
            <a:r>
              <a:rPr b="1" lang="en-US">
                <a:solidFill>
                  <a:srgbClr val="212167"/>
                </a:solidFill>
              </a:rPr>
              <a:t>Exam practice sessions!</a:t>
            </a:r>
          </a:p>
          <a:p>
            <a:pPr algn="l" indent="-171446" lvl="2" marL="857228" rtl="0">
              <a:spcBef>
                <a:spcPts val="360"/>
              </a:spcBef>
              <a:spcAft>
                <a:spcPts val="0"/>
              </a:spcAft>
              <a:buSzPts val="1800"/>
              <a:buChar char="o"/>
            </a:pPr>
            <a:r>
              <a:rPr b="1" lang="en-US">
                <a:solidFill>
                  <a:srgbClr val="212167"/>
                </a:solidFill>
              </a:rPr>
              <a:t>Written homework, exam style!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2" name="Shape 228"/>
        <p:cNvGrpSpPr/>
        <p:nvPr/>
      </p:nvGrpSpPr>
      <p:grpSpPr>
        <a:xfrm>
          <a:off x="0" y="0"/>
          <a:ext cx="0" cy="0"/>
          <a:chOff x="0" y="0"/>
          <a:chExt cx="0" cy="0"/>
        </a:xfrm>
      </p:grpSpPr>
      <p:sp>
        <p:nvSpPr>
          <p:cNvPr id="1048678" name="Google Shape;229;p28"/>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Textbook</a:t>
            </a:r>
          </a:p>
        </p:txBody>
      </p:sp>
      <p:sp>
        <p:nvSpPr>
          <p:cNvPr id="1048679" name="Google Shape;230;p28"/>
          <p:cNvSpPr txBox="1"/>
          <p:nvPr>
            <p:ph type="body" idx="1"/>
          </p:nvPr>
        </p:nvSpPr>
        <p:spPr>
          <a:xfrm>
            <a:off x="2438400" y="1047750"/>
            <a:ext cx="4267200" cy="3394472"/>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600"/>
              <a:buChar char="o"/>
            </a:pPr>
            <a:r>
              <a:rPr sz="1600" lang="en-US"/>
              <a:t>Recommended </a:t>
            </a:r>
          </a:p>
          <a:p>
            <a:pPr algn="l" indent="-163508" lvl="1" marL="557199" rtl="0">
              <a:lnSpc>
                <a:spcPct val="80000"/>
              </a:lnSpc>
              <a:spcBef>
                <a:spcPts val="160"/>
              </a:spcBef>
              <a:spcAft>
                <a:spcPts val="0"/>
              </a:spcAft>
              <a:buSzPts val="800"/>
              <a:buNone/>
            </a:pPr>
            <a:r>
              <a:t/>
            </a:r>
            <a:endParaRPr sz="800"/>
          </a:p>
          <a:p>
            <a:pPr algn="l" indent="-214308" lvl="1" marL="557199" rtl="0">
              <a:lnSpc>
                <a:spcPct val="80000"/>
              </a:lnSpc>
              <a:spcBef>
                <a:spcPts val="280"/>
              </a:spcBef>
              <a:spcAft>
                <a:spcPts val="0"/>
              </a:spcAft>
              <a:buSzPts val="1400"/>
              <a:buChar char="o"/>
            </a:pPr>
            <a:r>
              <a:rPr sz="1400" lang="en-US"/>
              <a:t>Russell &amp; Norvig, AI: A Modern Approach</a:t>
            </a:r>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25407" lvl="1" marL="557199" rtl="0">
              <a:lnSpc>
                <a:spcPct val="80000"/>
              </a:lnSpc>
              <a:spcBef>
                <a:spcPts val="280"/>
              </a:spcBef>
              <a:spcAft>
                <a:spcPts val="0"/>
              </a:spcAft>
              <a:buSzPts val="1400"/>
              <a:buNone/>
            </a:pPr>
            <a:r>
              <a:t/>
            </a:r>
            <a:endParaRPr sz="1400"/>
          </a:p>
          <a:p>
            <a:pPr algn="l" indent="-155568" lvl="0" marL="257168" rtl="0">
              <a:lnSpc>
                <a:spcPct val="80000"/>
              </a:lnSpc>
              <a:spcBef>
                <a:spcPts val="320"/>
              </a:spcBef>
              <a:spcAft>
                <a:spcPts val="0"/>
              </a:spcAft>
              <a:buSzPts val="1600"/>
              <a:buNone/>
            </a:pPr>
            <a:r>
              <a:t/>
            </a:r>
            <a:endParaRPr sz="1600"/>
          </a:p>
          <a:p>
            <a:pPr algn="l" indent="-257168" lvl="0" marL="257168" rtl="0">
              <a:lnSpc>
                <a:spcPct val="80000"/>
              </a:lnSpc>
              <a:spcBef>
                <a:spcPts val="320"/>
              </a:spcBef>
              <a:spcAft>
                <a:spcPts val="0"/>
              </a:spcAft>
              <a:buSzPts val="1600"/>
              <a:buFont typeface="Noto Sans Symbols"/>
              <a:buNone/>
            </a:pPr>
            <a:r>
              <a:t/>
            </a:r>
            <a:endParaRPr sz="1600"/>
          </a:p>
        </p:txBody>
      </p:sp>
      <p:pic>
        <p:nvPicPr>
          <p:cNvPr id="2097171" name="Google Shape;231;p28" descr="http://aima.cs.berkeley.edu/cover2.jpg"/>
          <p:cNvPicPr preferRelativeResize="0">
            <a:picLocks/>
          </p:cNvPicPr>
          <p:nvPr/>
        </p:nvPicPr>
        <p:blipFill rotWithShape="1">
          <a:blip xmlns:r="http://schemas.openxmlformats.org/officeDocument/2006/relationships" r:embed="rId1">
            <a:alphaModFix/>
          </a:blip>
          <a:srcRect l="0" t="0" r="0" b="0"/>
          <a:stretch>
            <a:fillRect/>
          </a:stretch>
        </p:blipFill>
        <p:spPr>
          <a:xfrm>
            <a:off x="3841671" y="2190750"/>
            <a:ext cx="1460658" cy="1893599"/>
          </a:xfrm>
          <a:prstGeom prst="rect"/>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5" name="Shape 236"/>
        <p:cNvGrpSpPr/>
        <p:nvPr/>
      </p:nvGrpSpPr>
      <p:grpSpPr>
        <a:xfrm>
          <a:off x="0" y="0"/>
          <a:ext cx="0" cy="0"/>
          <a:chOff x="0" y="0"/>
          <a:chExt cx="0" cy="0"/>
        </a:xfrm>
      </p:grpSpPr>
      <p:sp>
        <p:nvSpPr>
          <p:cNvPr id="1048683" name="Google Shape;237;p29"/>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A (Short) History of AI</a:t>
            </a:r>
          </a:p>
        </p:txBody>
      </p:sp>
      <p:pic>
        <p:nvPicPr>
          <p:cNvPr id="2097172" name="Google Shape;238;p29" descr="C:\Temp\ketrina\HistoryOfAI.png"/>
          <p:cNvPicPr preferRelativeResize="0">
            <a:picLocks/>
          </p:cNvPicPr>
          <p:nvPr/>
        </p:nvPicPr>
        <p:blipFill rotWithShape="1">
          <a:blip xmlns:r="http://schemas.openxmlformats.org/officeDocument/2006/relationships" r:embed="rId1">
            <a:alphaModFix/>
          </a:blip>
          <a:srcRect l="0" t="0" r="0" b="0"/>
          <a:stretch>
            <a:fillRect/>
          </a:stretch>
        </p:blipFill>
        <p:spPr>
          <a:xfrm>
            <a:off x="3276600" y="1123949"/>
            <a:ext cx="2630808" cy="3657601"/>
          </a:xfrm>
          <a:prstGeom prst="rect"/>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8" name="Shape 243"/>
        <p:cNvGrpSpPr/>
        <p:nvPr/>
      </p:nvGrpSpPr>
      <p:grpSpPr>
        <a:xfrm>
          <a:off x="0" y="0"/>
          <a:ext cx="0" cy="0"/>
          <a:chOff x="0" y="0"/>
          <a:chExt cx="0" cy="0"/>
        </a:xfrm>
      </p:grpSpPr>
      <p:sp>
        <p:nvSpPr>
          <p:cNvPr id="1048687" name="Google Shape;244;p30"/>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A (Short) History of AI</a:t>
            </a:r>
          </a:p>
        </p:txBody>
      </p:sp>
      <p:sp>
        <p:nvSpPr>
          <p:cNvPr id="1048688" name="Google Shape;245;p30"/>
          <p:cNvSpPr txBox="1"/>
          <p:nvPr>
            <p:ph type="body" idx="1"/>
          </p:nvPr>
        </p:nvSpPr>
        <p:spPr>
          <a:xfrm>
            <a:off x="457200" y="1085850"/>
            <a:ext cx="4876800" cy="3771900"/>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400"/>
              <a:buChar char="o"/>
            </a:pPr>
            <a:r>
              <a:rPr sz="1400" lang="en-US"/>
              <a:t>1940-1950: Early days</a:t>
            </a:r>
          </a:p>
          <a:p>
            <a:pPr algn="l" indent="-214308" lvl="1" marL="557199" rtl="0">
              <a:lnSpc>
                <a:spcPct val="80000"/>
              </a:lnSpc>
              <a:spcBef>
                <a:spcPts val="240"/>
              </a:spcBef>
              <a:spcAft>
                <a:spcPts val="0"/>
              </a:spcAft>
              <a:buSzPts val="1200"/>
              <a:buChar char="o"/>
            </a:pPr>
            <a:r>
              <a:rPr sz="1200" lang="en-US"/>
              <a:t>1943: McCulloch &amp; Pitts: Boolean circuit model of brain</a:t>
            </a:r>
          </a:p>
          <a:p>
            <a:pPr algn="l" indent="-214308" lvl="1" marL="557199" rtl="0">
              <a:lnSpc>
                <a:spcPct val="80000"/>
              </a:lnSpc>
              <a:spcBef>
                <a:spcPts val="240"/>
              </a:spcBef>
              <a:spcAft>
                <a:spcPts val="0"/>
              </a:spcAft>
              <a:buSzPts val="1200"/>
              <a:buChar char="o"/>
            </a:pPr>
            <a:r>
              <a:rPr sz="1200" lang="en-US"/>
              <a:t>1950: Turing's “Computing Machinery and Intelligence”</a:t>
            </a:r>
          </a:p>
          <a:p>
            <a:pPr algn="l" indent="-176208" lvl="1" marL="557199" rtl="0">
              <a:lnSpc>
                <a:spcPct val="80000"/>
              </a:lnSpc>
              <a:spcBef>
                <a:spcPts val="120"/>
              </a:spcBef>
              <a:spcAft>
                <a:spcPts val="0"/>
              </a:spcAft>
              <a:buSzPts val="600"/>
              <a:buNone/>
            </a:pPr>
            <a:r>
              <a:t/>
            </a:r>
            <a:endParaRPr sz="600"/>
          </a:p>
          <a:p>
            <a:pPr algn="l" indent="-257168" lvl="0" marL="257168" rtl="0">
              <a:lnSpc>
                <a:spcPct val="80000"/>
              </a:lnSpc>
              <a:spcBef>
                <a:spcPts val="280"/>
              </a:spcBef>
              <a:spcAft>
                <a:spcPts val="0"/>
              </a:spcAft>
              <a:buSzPts val="1400"/>
              <a:buChar char="o"/>
            </a:pPr>
            <a:r>
              <a:rPr sz="1400" lang="en-US"/>
              <a:t>1950—70: Excitement: Look, Ma, no hands!</a:t>
            </a:r>
          </a:p>
          <a:p>
            <a:pPr algn="l" indent="-214308" lvl="1" marL="557199" rtl="0">
              <a:lnSpc>
                <a:spcPct val="80000"/>
              </a:lnSpc>
              <a:spcBef>
                <a:spcPts val="240"/>
              </a:spcBef>
              <a:spcAft>
                <a:spcPts val="0"/>
              </a:spcAft>
              <a:buSzPts val="1200"/>
              <a:buChar char="o"/>
            </a:pPr>
            <a:r>
              <a:rPr sz="1200" lang="en-US"/>
              <a:t>1950s: Early AI programs, including Samuel's checkers program, Newell &amp; Simon's Logic Theorist, Gelernter's Geometry Engine</a:t>
            </a:r>
          </a:p>
          <a:p>
            <a:pPr algn="l" indent="-214308" lvl="1" marL="557199" rtl="0">
              <a:lnSpc>
                <a:spcPct val="80000"/>
              </a:lnSpc>
              <a:spcBef>
                <a:spcPts val="240"/>
              </a:spcBef>
              <a:spcAft>
                <a:spcPts val="0"/>
              </a:spcAft>
              <a:buSzPts val="1200"/>
              <a:buChar char="o"/>
            </a:pPr>
            <a:r>
              <a:rPr sz="1200" lang="en-US"/>
              <a:t>1956: Dartmouth meeting: “Artificial Intelligence” adopted</a:t>
            </a:r>
          </a:p>
          <a:p>
            <a:pPr algn="l" indent="-214308" lvl="1" marL="557199" rtl="0">
              <a:lnSpc>
                <a:spcPct val="80000"/>
              </a:lnSpc>
              <a:spcBef>
                <a:spcPts val="240"/>
              </a:spcBef>
              <a:spcAft>
                <a:spcPts val="0"/>
              </a:spcAft>
              <a:buSzPts val="1200"/>
              <a:buChar char="o"/>
            </a:pPr>
            <a:r>
              <a:rPr sz="1200" lang="en-US"/>
              <a:t>1965: Robinson's complete algorithm for logical reasoning</a:t>
            </a:r>
          </a:p>
          <a:p>
            <a:pPr algn="l" indent="-176208" lvl="1" marL="557199" rtl="0">
              <a:lnSpc>
                <a:spcPct val="80000"/>
              </a:lnSpc>
              <a:spcBef>
                <a:spcPts val="120"/>
              </a:spcBef>
              <a:spcAft>
                <a:spcPts val="0"/>
              </a:spcAft>
              <a:buSzPts val="600"/>
              <a:buNone/>
            </a:pPr>
            <a:r>
              <a:t/>
            </a:r>
            <a:endParaRPr sz="600"/>
          </a:p>
          <a:p>
            <a:pPr algn="l" indent="-257168" lvl="0" marL="257168" rtl="0">
              <a:lnSpc>
                <a:spcPct val="80000"/>
              </a:lnSpc>
              <a:spcBef>
                <a:spcPts val="280"/>
              </a:spcBef>
              <a:spcAft>
                <a:spcPts val="0"/>
              </a:spcAft>
              <a:buSzPts val="1400"/>
              <a:buChar char="o"/>
            </a:pPr>
            <a:r>
              <a:rPr sz="1400" lang="en-US"/>
              <a:t>1970—90: Knowledge-based approaches</a:t>
            </a:r>
          </a:p>
          <a:p>
            <a:pPr algn="l" indent="-214308" lvl="1" marL="557199" rtl="0">
              <a:lnSpc>
                <a:spcPct val="80000"/>
              </a:lnSpc>
              <a:spcBef>
                <a:spcPts val="240"/>
              </a:spcBef>
              <a:spcAft>
                <a:spcPts val="0"/>
              </a:spcAft>
              <a:buSzPts val="1200"/>
              <a:buChar char="o"/>
            </a:pPr>
            <a:r>
              <a:rPr sz="1200" lang="en-US"/>
              <a:t>1969—79: Early development of knowledge-based systems</a:t>
            </a:r>
          </a:p>
          <a:p>
            <a:pPr algn="l" indent="-214308" lvl="1" marL="557199" rtl="0">
              <a:lnSpc>
                <a:spcPct val="80000"/>
              </a:lnSpc>
              <a:spcBef>
                <a:spcPts val="240"/>
              </a:spcBef>
              <a:spcAft>
                <a:spcPts val="0"/>
              </a:spcAft>
              <a:buSzPts val="1200"/>
              <a:buChar char="o"/>
            </a:pPr>
            <a:r>
              <a:rPr sz="1200" lang="en-US"/>
              <a:t>1980—88: Expert systems industry booms</a:t>
            </a:r>
          </a:p>
          <a:p>
            <a:pPr algn="l" indent="-214308" lvl="1" marL="557199" rtl="0">
              <a:lnSpc>
                <a:spcPct val="80000"/>
              </a:lnSpc>
              <a:spcBef>
                <a:spcPts val="240"/>
              </a:spcBef>
              <a:spcAft>
                <a:spcPts val="0"/>
              </a:spcAft>
              <a:buSzPts val="1200"/>
              <a:buChar char="o"/>
            </a:pPr>
            <a:r>
              <a:rPr sz="1200" lang="en-US"/>
              <a:t>1988—93: Expert systems industry busts: “AI Winter”</a:t>
            </a:r>
          </a:p>
          <a:p>
            <a:pPr algn="l" indent="-176208" lvl="1" marL="557199" rtl="0">
              <a:lnSpc>
                <a:spcPct val="80000"/>
              </a:lnSpc>
              <a:spcBef>
                <a:spcPts val="120"/>
              </a:spcBef>
              <a:spcAft>
                <a:spcPts val="0"/>
              </a:spcAft>
              <a:buSzPts val="600"/>
              <a:buNone/>
            </a:pPr>
            <a:r>
              <a:t/>
            </a:r>
            <a:endParaRPr sz="600"/>
          </a:p>
          <a:p>
            <a:pPr algn="l" indent="-257168" lvl="0" marL="257168" rtl="0">
              <a:lnSpc>
                <a:spcPct val="80000"/>
              </a:lnSpc>
              <a:spcBef>
                <a:spcPts val="280"/>
              </a:spcBef>
              <a:spcAft>
                <a:spcPts val="0"/>
              </a:spcAft>
              <a:buSzPts val="1400"/>
              <a:buChar char="o"/>
            </a:pPr>
            <a:r>
              <a:rPr sz="1400" lang="en-US"/>
              <a:t>1990—: Statistical approaches</a:t>
            </a:r>
          </a:p>
          <a:p>
            <a:pPr algn="l" indent="-214308" lvl="1" marL="557199" rtl="0">
              <a:lnSpc>
                <a:spcPct val="80000"/>
              </a:lnSpc>
              <a:spcBef>
                <a:spcPts val="240"/>
              </a:spcBef>
              <a:spcAft>
                <a:spcPts val="0"/>
              </a:spcAft>
              <a:buSzPts val="1200"/>
              <a:buChar char="o"/>
            </a:pPr>
            <a:r>
              <a:rPr sz="1200" lang="en-US"/>
              <a:t>Resurgence of probability, focus on uncertainty</a:t>
            </a:r>
          </a:p>
          <a:p>
            <a:pPr algn="l" indent="-214308" lvl="1" marL="557199" rtl="0">
              <a:lnSpc>
                <a:spcPct val="80000"/>
              </a:lnSpc>
              <a:spcBef>
                <a:spcPts val="240"/>
              </a:spcBef>
              <a:spcAft>
                <a:spcPts val="0"/>
              </a:spcAft>
              <a:buSzPts val="1200"/>
              <a:buChar char="o"/>
            </a:pPr>
            <a:r>
              <a:rPr sz="1200" lang="en-US"/>
              <a:t>General increase in technical depth</a:t>
            </a:r>
          </a:p>
          <a:p>
            <a:pPr algn="l" indent="-214308" lvl="1" marL="557199" rtl="0">
              <a:lnSpc>
                <a:spcPct val="80000"/>
              </a:lnSpc>
              <a:spcBef>
                <a:spcPts val="240"/>
              </a:spcBef>
              <a:spcAft>
                <a:spcPts val="0"/>
              </a:spcAft>
              <a:buSzPts val="1200"/>
              <a:buChar char="o"/>
            </a:pPr>
            <a:r>
              <a:rPr sz="1200" lang="en-US"/>
              <a:t>Agents and learning systems… “AI Spring”?</a:t>
            </a:r>
          </a:p>
          <a:p>
            <a:pPr algn="l" indent="-193668" lvl="0" marL="257168" rtl="0">
              <a:lnSpc>
                <a:spcPct val="80000"/>
              </a:lnSpc>
              <a:spcBef>
                <a:spcPts val="200"/>
              </a:spcBef>
              <a:spcAft>
                <a:spcPts val="0"/>
              </a:spcAft>
              <a:buSzPts val="1000"/>
              <a:buNone/>
            </a:pPr>
            <a:r>
              <a:t/>
            </a:r>
            <a:endParaRPr sz="1000"/>
          </a:p>
          <a:p>
            <a:pPr algn="l" indent="-257168" lvl="0" marL="257168" rtl="0">
              <a:lnSpc>
                <a:spcPct val="80000"/>
              </a:lnSpc>
              <a:spcBef>
                <a:spcPts val="280"/>
              </a:spcBef>
              <a:spcAft>
                <a:spcPts val="0"/>
              </a:spcAft>
              <a:buSzPts val="1400"/>
              <a:buChar char="o"/>
            </a:pPr>
            <a:r>
              <a:rPr sz="1400" lang="en-US"/>
              <a:t>2000—: Where are we now?     </a:t>
            </a:r>
          </a:p>
        </p:txBody>
      </p:sp>
      <p:pic>
        <p:nvPicPr>
          <p:cNvPr id="2097173" name="Google Shape;246;p30" descr="C:\Temp\ketrina\HistoryOfAI.png"/>
          <p:cNvPicPr preferRelativeResize="0">
            <a:picLocks/>
          </p:cNvPicPr>
          <p:nvPr/>
        </p:nvPicPr>
        <p:blipFill rotWithShape="1">
          <a:blip xmlns:r="http://schemas.openxmlformats.org/officeDocument/2006/relationships" r:embed="rId1">
            <a:alphaModFix/>
          </a:blip>
          <a:srcRect l="0" t="0" r="0" b="0"/>
          <a:stretch>
            <a:fillRect/>
          </a:stretch>
        </p:blipFill>
        <p:spPr>
          <a:xfrm>
            <a:off x="5598792" y="1047749"/>
            <a:ext cx="2630808" cy="3657601"/>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0" end="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 end="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2" end="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3" end="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4" end="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5" end="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6" end="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7" end="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8" end="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9" end="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0" end="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1" end="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2" end="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3" end="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4" end="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5" end="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6" end="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7" end="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8" end="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88">
                                            <p:txEl>
                                              <p:pRg st="19" end="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1" name="Shape 251"/>
        <p:cNvGrpSpPr/>
        <p:nvPr/>
      </p:nvGrpSpPr>
      <p:grpSpPr>
        <a:xfrm>
          <a:off x="0" y="0"/>
          <a:ext cx="0" cy="0"/>
          <a:chOff x="0" y="0"/>
          <a:chExt cx="0" cy="0"/>
        </a:xfrm>
      </p:grpSpPr>
      <p:sp>
        <p:nvSpPr>
          <p:cNvPr id="1048692" name="Google Shape;252;p31"/>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What Can AI Do?</a:t>
            </a:r>
          </a:p>
        </p:txBody>
      </p:sp>
      <p:sp>
        <p:nvSpPr>
          <p:cNvPr id="1048693" name="Google Shape;253;p31"/>
          <p:cNvSpPr txBox="1"/>
          <p:nvPr>
            <p:ph type="body" idx="1"/>
          </p:nvPr>
        </p:nvSpPr>
        <p:spPr>
          <a:xfrm>
            <a:off x="609600" y="895350"/>
            <a:ext cx="8534400" cy="3546873"/>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500"/>
              <a:buFont typeface="Noto Sans Symbols"/>
              <a:buNone/>
            </a:pPr>
            <a:r>
              <a:rPr sz="1500" lang="en-US">
                <a:solidFill>
                  <a:schemeClr val="dk1"/>
                </a:solidFill>
              </a:rPr>
              <a:t>Quiz: Which of the following can be done at present?</a:t>
            </a:r>
          </a:p>
          <a:p>
            <a:pPr algn="l" indent="-161918" lvl="0" marL="257168" rtl="0">
              <a:lnSpc>
                <a:spcPct val="80000"/>
              </a:lnSpc>
              <a:spcBef>
                <a:spcPts val="300"/>
              </a:spcBef>
              <a:spcAft>
                <a:spcPts val="0"/>
              </a:spcAft>
              <a:buSzPts val="1500"/>
              <a:buNone/>
            </a:pPr>
            <a:r>
              <a:t/>
            </a:r>
            <a:endParaRPr sz="1500">
              <a:solidFill>
                <a:schemeClr val="dk1"/>
              </a:solidFill>
            </a:endParaRPr>
          </a:p>
          <a:p>
            <a:pPr algn="l" indent="-257168" lvl="0" marL="257168" rtl="0">
              <a:lnSpc>
                <a:spcPct val="80000"/>
              </a:lnSpc>
              <a:spcBef>
                <a:spcPts val="300"/>
              </a:spcBef>
              <a:spcAft>
                <a:spcPts val="0"/>
              </a:spcAft>
              <a:buSzPts val="1500"/>
              <a:buChar char="o"/>
            </a:pPr>
            <a:r>
              <a:rPr sz="1500" lang="en-US"/>
              <a:t>Play a decent game of Jeopardy?</a:t>
            </a:r>
          </a:p>
          <a:p>
            <a:pPr algn="l" indent="-257168" lvl="0" marL="257168" rtl="0">
              <a:lnSpc>
                <a:spcPct val="80000"/>
              </a:lnSpc>
              <a:spcBef>
                <a:spcPts val="300"/>
              </a:spcBef>
              <a:spcAft>
                <a:spcPts val="0"/>
              </a:spcAft>
              <a:buSzPts val="1500"/>
              <a:buChar char="o"/>
            </a:pPr>
            <a:r>
              <a:rPr sz="1500" lang="en-US"/>
              <a:t>Win against any human at chess?</a:t>
            </a:r>
          </a:p>
          <a:p>
            <a:pPr algn="l" indent="-257168" lvl="0" marL="257168" rtl="0">
              <a:lnSpc>
                <a:spcPct val="80000"/>
              </a:lnSpc>
              <a:spcBef>
                <a:spcPts val="300"/>
              </a:spcBef>
              <a:spcAft>
                <a:spcPts val="0"/>
              </a:spcAft>
              <a:buSzPts val="1500"/>
              <a:buChar char="o"/>
            </a:pPr>
            <a:r>
              <a:rPr sz="1500" lang="en-US"/>
              <a:t>Win against the best humans at Go?</a:t>
            </a:r>
          </a:p>
          <a:p>
            <a:pPr algn="l" indent="-257168" lvl="0" marL="257168" rtl="0">
              <a:lnSpc>
                <a:spcPct val="80000"/>
              </a:lnSpc>
              <a:spcBef>
                <a:spcPts val="300"/>
              </a:spcBef>
              <a:spcAft>
                <a:spcPts val="0"/>
              </a:spcAft>
              <a:buSzPts val="1500"/>
              <a:buChar char="o"/>
            </a:pPr>
            <a:r>
              <a:rPr sz="1500" lang="en-US"/>
              <a:t>Play a decent game of tennis?</a:t>
            </a:r>
          </a:p>
          <a:p>
            <a:pPr algn="l" indent="-257168" lvl="0" marL="257168" rtl="0">
              <a:lnSpc>
                <a:spcPct val="80000"/>
              </a:lnSpc>
              <a:spcBef>
                <a:spcPts val="300"/>
              </a:spcBef>
              <a:spcAft>
                <a:spcPts val="0"/>
              </a:spcAft>
              <a:buSzPts val="1500"/>
              <a:buChar char="o"/>
            </a:pPr>
            <a:r>
              <a:rPr sz="1500" lang="en-US"/>
              <a:t>Grab a particular cup and put it on a shelf?</a:t>
            </a:r>
          </a:p>
          <a:p>
            <a:pPr algn="l" indent="-257168" lvl="0" marL="257168" rtl="0">
              <a:lnSpc>
                <a:spcPct val="80000"/>
              </a:lnSpc>
              <a:spcBef>
                <a:spcPts val="300"/>
              </a:spcBef>
              <a:spcAft>
                <a:spcPts val="0"/>
              </a:spcAft>
              <a:buSzPts val="1500"/>
              <a:buChar char="o"/>
            </a:pPr>
            <a:r>
              <a:rPr sz="1500" lang="en-US"/>
              <a:t>Unload any dishwasher in any home?</a:t>
            </a:r>
          </a:p>
          <a:p>
            <a:pPr algn="l" indent="-257168" lvl="0" marL="257168" rtl="0">
              <a:lnSpc>
                <a:spcPct val="80000"/>
              </a:lnSpc>
              <a:spcBef>
                <a:spcPts val="300"/>
              </a:spcBef>
              <a:spcAft>
                <a:spcPts val="0"/>
              </a:spcAft>
              <a:buSzPts val="1500"/>
              <a:buChar char="o"/>
            </a:pPr>
            <a:r>
              <a:rPr sz="1500" lang="en-US"/>
              <a:t>Drive safely along the highway?</a:t>
            </a:r>
          </a:p>
          <a:p>
            <a:pPr algn="l" indent="-257168" lvl="0" marL="257168" rtl="0">
              <a:lnSpc>
                <a:spcPct val="80000"/>
              </a:lnSpc>
              <a:spcBef>
                <a:spcPts val="300"/>
              </a:spcBef>
              <a:spcAft>
                <a:spcPts val="0"/>
              </a:spcAft>
              <a:buSzPts val="1500"/>
              <a:buChar char="o"/>
            </a:pPr>
            <a:r>
              <a:rPr sz="1500" lang="en-US"/>
              <a:t>Drive safely along Telegraph Avenue?</a:t>
            </a:r>
          </a:p>
          <a:p>
            <a:pPr algn="l" indent="-257168" lvl="0" marL="257168" rtl="0">
              <a:lnSpc>
                <a:spcPct val="80000"/>
              </a:lnSpc>
              <a:spcBef>
                <a:spcPts val="300"/>
              </a:spcBef>
              <a:spcAft>
                <a:spcPts val="0"/>
              </a:spcAft>
              <a:buSzPts val="1500"/>
              <a:buChar char="o"/>
            </a:pPr>
            <a:r>
              <a:rPr sz="1500" lang="en-US"/>
              <a:t>Buy a week's worth of groceries on the web?</a:t>
            </a:r>
          </a:p>
          <a:p>
            <a:pPr algn="l" indent="-257168" lvl="0" marL="257168" rtl="0">
              <a:lnSpc>
                <a:spcPct val="80000"/>
              </a:lnSpc>
              <a:spcBef>
                <a:spcPts val="300"/>
              </a:spcBef>
              <a:spcAft>
                <a:spcPts val="0"/>
              </a:spcAft>
              <a:buSzPts val="1500"/>
              <a:buChar char="o"/>
            </a:pPr>
            <a:r>
              <a:rPr sz="1500" lang="en-US"/>
              <a:t>Buy a week's worth of groceries at Berkeley Bowl?</a:t>
            </a:r>
          </a:p>
          <a:p>
            <a:pPr algn="l" indent="-257168" lvl="0" marL="257168" rtl="0">
              <a:lnSpc>
                <a:spcPct val="80000"/>
              </a:lnSpc>
              <a:spcBef>
                <a:spcPts val="300"/>
              </a:spcBef>
              <a:spcAft>
                <a:spcPts val="0"/>
              </a:spcAft>
              <a:buSzPts val="1500"/>
              <a:buChar char="o"/>
            </a:pPr>
            <a:r>
              <a:rPr sz="1500" lang="en-US"/>
              <a:t>Discover and prove a new mathematical theorem?</a:t>
            </a:r>
          </a:p>
          <a:p>
            <a:pPr algn="l" indent="-257168" lvl="0" marL="257168" rtl="0">
              <a:lnSpc>
                <a:spcPct val="80000"/>
              </a:lnSpc>
              <a:spcBef>
                <a:spcPts val="300"/>
              </a:spcBef>
              <a:spcAft>
                <a:spcPts val="0"/>
              </a:spcAft>
              <a:buSzPts val="1500"/>
              <a:buChar char="o"/>
            </a:pPr>
            <a:r>
              <a:rPr sz="1500" lang="en-US"/>
              <a:t>Perform a surgical operation?</a:t>
            </a:r>
          </a:p>
          <a:p>
            <a:pPr algn="l" indent="-257168" lvl="0" marL="257168" rtl="0">
              <a:lnSpc>
                <a:spcPct val="80000"/>
              </a:lnSpc>
              <a:spcBef>
                <a:spcPts val="300"/>
              </a:spcBef>
              <a:spcAft>
                <a:spcPts val="0"/>
              </a:spcAft>
              <a:buSzPts val="1500"/>
              <a:buChar char="o"/>
            </a:pPr>
            <a:r>
              <a:rPr sz="1500" lang="en-US"/>
              <a:t>Unload a know dishwasher in collaboration with a person?</a:t>
            </a:r>
          </a:p>
          <a:p>
            <a:pPr algn="l" indent="-257168" lvl="0" marL="257168" rtl="0">
              <a:lnSpc>
                <a:spcPct val="80000"/>
              </a:lnSpc>
              <a:spcBef>
                <a:spcPts val="300"/>
              </a:spcBef>
              <a:spcAft>
                <a:spcPts val="0"/>
              </a:spcAft>
              <a:buSzPts val="1500"/>
              <a:buChar char="o"/>
            </a:pPr>
            <a:r>
              <a:rPr sz="1500" lang="en-US"/>
              <a:t>Translate spoken Chinese into spoken English in real time?</a:t>
            </a:r>
          </a:p>
          <a:p>
            <a:pPr algn="l" indent="-257168" lvl="0" marL="257168" rtl="0">
              <a:lnSpc>
                <a:spcPct val="80000"/>
              </a:lnSpc>
              <a:spcBef>
                <a:spcPts val="300"/>
              </a:spcBef>
              <a:spcAft>
                <a:spcPts val="0"/>
              </a:spcAft>
              <a:buSzPts val="1500"/>
              <a:buChar char="o"/>
            </a:pPr>
            <a:r>
              <a:rPr sz="1500" lang="en-US"/>
              <a:t>Write an intentionally funny story?</a:t>
            </a:r>
          </a:p>
        </p:txBody>
      </p:sp>
      <p:sp>
        <p:nvSpPr>
          <p:cNvPr id="1048694" name="Google Shape;254;p31"/>
          <p:cNvSpPr/>
          <p:nvPr/>
        </p:nvSpPr>
        <p:spPr>
          <a:xfrm>
            <a:off x="609600" y="14097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695" name="Google Shape;255;p31"/>
          <p:cNvSpPr/>
          <p:nvPr/>
        </p:nvSpPr>
        <p:spPr>
          <a:xfrm>
            <a:off x="609600" y="255270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grpSp>
        <p:nvGrpSpPr>
          <p:cNvPr id="112" name="Google Shape;256;p31"/>
          <p:cNvGrpSpPr/>
          <p:nvPr/>
        </p:nvGrpSpPr>
        <p:grpSpPr>
          <a:xfrm>
            <a:off x="609600" y="2800350"/>
            <a:ext cx="228600" cy="171450"/>
            <a:chOff x="4896" y="2256"/>
            <a:chExt cx="432" cy="816"/>
          </a:xfrm>
        </p:grpSpPr>
        <p:sp>
          <p:nvSpPr>
            <p:cNvPr id="1048696" name="Google Shape;257;p31"/>
            <p:cNvSpPr/>
            <p:nvPr/>
          </p:nvSpPr>
          <p:spPr>
            <a:xfrm>
              <a:off x="4896" y="2256"/>
              <a:ext cx="432" cy="624"/>
            </a:xfrm>
            <a:custGeom>
              <a:avLst/>
              <a:ahLst/>
              <a:rect l="l" t="t" r="r" b="b"/>
              <a:pathLst>
                <a:path w="432" h="624" extrusionOk="0">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cap="flat" cmpd="sng">
              <a:solidFill>
                <a:schemeClr val="dk1"/>
              </a:solidFill>
              <a:prstDash val="solid"/>
              <a:round/>
              <a:headEnd type="none" w="sm" len="sm"/>
              <a:tailEnd type="none" w="sm" len="sm"/>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697" name="Google Shape;258;p31"/>
            <p:cNvSpPr/>
            <p:nvPr/>
          </p:nvSpPr>
          <p:spPr>
            <a:xfrm>
              <a:off x="5040" y="2976"/>
              <a:ext cx="96" cy="96"/>
            </a:xfrm>
            <a:custGeom>
              <a:avLst/>
              <a:ahLst/>
              <a:rect l="l" t="t" r="r" b="b"/>
              <a:pathLst>
                <a:path w="96" h="96" extrusionOk="0">
                  <a:moveTo>
                    <a:pt x="96" y="0"/>
                  </a:moveTo>
                  <a:lnTo>
                    <a:pt x="0" y="0"/>
                  </a:lnTo>
                  <a:lnTo>
                    <a:pt x="0" y="96"/>
                  </a:lnTo>
                  <a:lnTo>
                    <a:pt x="96" y="96"/>
                  </a:lnTo>
                  <a:lnTo>
                    <a:pt x="96" y="0"/>
                  </a:lnTo>
                  <a:close/>
                </a:path>
              </a:pathLst>
            </a:custGeom>
            <a:solidFill>
              <a:schemeClr val="accent2"/>
            </a:solidFill>
            <a:ln w="9525" cap="flat" cmpd="sng">
              <a:solidFill>
                <a:schemeClr val="dk1"/>
              </a:solidFill>
              <a:prstDash val="solid"/>
              <a:round/>
              <a:headEnd type="none" w="sm" len="sm"/>
              <a:tailEnd type="none" w="sm" len="sm"/>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grpSp>
      <p:pic>
        <p:nvPicPr>
          <p:cNvPr id="2097174" name="Google Shape;259;p31"/>
          <p:cNvPicPr preferRelativeResize="0">
            <a:picLocks/>
          </p:cNvPicPr>
          <p:nvPr/>
        </p:nvPicPr>
        <p:blipFill rotWithShape="1">
          <a:blip xmlns:r="http://schemas.openxmlformats.org/officeDocument/2006/relationships" r:embed="rId1">
            <a:alphaModFix/>
          </a:blip>
          <a:srcRect l="0" t="0" r="0" b="0"/>
          <a:stretch>
            <a:fillRect/>
          </a:stretch>
        </p:blipFill>
        <p:spPr>
          <a:xfrm>
            <a:off x="5693833" y="1581150"/>
            <a:ext cx="3069167" cy="2209800"/>
          </a:xfrm>
          <a:prstGeom prst="rect"/>
          <a:noFill/>
          <a:ln>
            <a:noFill/>
          </a:ln>
        </p:spPr>
      </p:pic>
      <p:sp>
        <p:nvSpPr>
          <p:cNvPr id="1048698" name="Google Shape;260;p31"/>
          <p:cNvSpPr/>
          <p:nvPr/>
        </p:nvSpPr>
        <p:spPr>
          <a:xfrm>
            <a:off x="609600" y="16383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699" name="Google Shape;261;p31"/>
          <p:cNvSpPr/>
          <p:nvPr/>
        </p:nvSpPr>
        <p:spPr>
          <a:xfrm>
            <a:off x="609600" y="18669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0" name="Google Shape;262;p31"/>
          <p:cNvSpPr/>
          <p:nvPr/>
        </p:nvSpPr>
        <p:spPr>
          <a:xfrm>
            <a:off x="609600" y="20955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1" name="Google Shape;263;p31"/>
          <p:cNvSpPr/>
          <p:nvPr/>
        </p:nvSpPr>
        <p:spPr>
          <a:xfrm>
            <a:off x="609600" y="23241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2" name="Google Shape;264;p31"/>
          <p:cNvSpPr/>
          <p:nvPr/>
        </p:nvSpPr>
        <p:spPr>
          <a:xfrm>
            <a:off x="609600" y="300990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3" name="Google Shape;265;p31"/>
          <p:cNvSpPr/>
          <p:nvPr/>
        </p:nvSpPr>
        <p:spPr>
          <a:xfrm>
            <a:off x="609600" y="325755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4" name="Google Shape;266;p31"/>
          <p:cNvSpPr/>
          <p:nvPr/>
        </p:nvSpPr>
        <p:spPr>
          <a:xfrm>
            <a:off x="609600" y="348615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grpSp>
        <p:nvGrpSpPr>
          <p:cNvPr id="113" name="Google Shape;267;p31"/>
          <p:cNvGrpSpPr/>
          <p:nvPr/>
        </p:nvGrpSpPr>
        <p:grpSpPr>
          <a:xfrm>
            <a:off x="609600" y="3714750"/>
            <a:ext cx="228600" cy="171450"/>
            <a:chOff x="4896" y="2256"/>
            <a:chExt cx="432" cy="816"/>
          </a:xfrm>
        </p:grpSpPr>
        <p:sp>
          <p:nvSpPr>
            <p:cNvPr id="1048705" name="Google Shape;268;p31"/>
            <p:cNvSpPr/>
            <p:nvPr/>
          </p:nvSpPr>
          <p:spPr>
            <a:xfrm>
              <a:off x="4896" y="2256"/>
              <a:ext cx="432" cy="624"/>
            </a:xfrm>
            <a:custGeom>
              <a:avLst/>
              <a:ahLst/>
              <a:rect l="l" t="t" r="r" b="b"/>
              <a:pathLst>
                <a:path w="432" h="624" extrusionOk="0">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cap="flat" cmpd="sng">
              <a:solidFill>
                <a:schemeClr val="dk1"/>
              </a:solidFill>
              <a:prstDash val="solid"/>
              <a:round/>
              <a:headEnd type="none" w="sm" len="sm"/>
              <a:tailEnd type="none" w="sm" len="sm"/>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6" name="Google Shape;269;p31"/>
            <p:cNvSpPr/>
            <p:nvPr/>
          </p:nvSpPr>
          <p:spPr>
            <a:xfrm>
              <a:off x="5040" y="2976"/>
              <a:ext cx="96" cy="96"/>
            </a:xfrm>
            <a:custGeom>
              <a:avLst/>
              <a:ahLst/>
              <a:rect l="l" t="t" r="r" b="b"/>
              <a:pathLst>
                <a:path w="96" h="96" extrusionOk="0">
                  <a:moveTo>
                    <a:pt x="96" y="0"/>
                  </a:moveTo>
                  <a:lnTo>
                    <a:pt x="0" y="0"/>
                  </a:lnTo>
                  <a:lnTo>
                    <a:pt x="0" y="96"/>
                  </a:lnTo>
                  <a:lnTo>
                    <a:pt x="96" y="96"/>
                  </a:lnTo>
                  <a:lnTo>
                    <a:pt x="96" y="0"/>
                  </a:lnTo>
                  <a:close/>
                </a:path>
              </a:pathLst>
            </a:custGeom>
            <a:solidFill>
              <a:schemeClr val="accent2"/>
            </a:solidFill>
            <a:ln w="9525" cap="flat" cmpd="sng">
              <a:solidFill>
                <a:schemeClr val="dk1"/>
              </a:solidFill>
              <a:prstDash val="solid"/>
              <a:round/>
              <a:headEnd type="none" w="sm" len="sm"/>
              <a:tailEnd type="none" w="sm" len="sm"/>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grpSp>
      <p:sp>
        <p:nvSpPr>
          <p:cNvPr id="1048707" name="Google Shape;270;p31"/>
          <p:cNvSpPr/>
          <p:nvPr/>
        </p:nvSpPr>
        <p:spPr>
          <a:xfrm>
            <a:off x="609600" y="392430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8" name="Google Shape;271;p31"/>
          <p:cNvSpPr/>
          <p:nvPr/>
        </p:nvSpPr>
        <p:spPr>
          <a:xfrm>
            <a:off x="609600" y="415290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09" name="Google Shape;272;p31"/>
          <p:cNvSpPr/>
          <p:nvPr/>
        </p:nvSpPr>
        <p:spPr>
          <a:xfrm>
            <a:off x="609600" y="4381500"/>
            <a:ext cx="238125" cy="171450"/>
          </a:xfrm>
          <a:custGeom>
            <a:avLst/>
            <a:ahLst/>
            <a:rect l="l" t="t" r="r" b="b"/>
            <a:pathLst>
              <a:path w="248" h="144" extrusionOk="0">
                <a:moveTo>
                  <a:pt x="77" y="144"/>
                </a:moveTo>
                <a:lnTo>
                  <a:pt x="248" y="0"/>
                </a:lnTo>
                <a:lnTo>
                  <a:pt x="86" y="94"/>
                </a:lnTo>
                <a:lnTo>
                  <a:pt x="0" y="51"/>
                </a:lnTo>
                <a:lnTo>
                  <a:pt x="77" y="144"/>
                </a:lnTo>
                <a:close/>
              </a:path>
            </a:pathLst>
          </a:custGeom>
          <a:solidFill>
            <a:srgbClr val="008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
        <p:nvSpPr>
          <p:cNvPr id="1048710" name="Google Shape;273;p31"/>
          <p:cNvSpPr/>
          <p:nvPr/>
        </p:nvSpPr>
        <p:spPr>
          <a:xfrm>
            <a:off x="609600" y="4610100"/>
            <a:ext cx="170260" cy="171450"/>
          </a:xfrm>
          <a:custGeom>
            <a:avLst/>
            <a:ahLst/>
            <a:rect l="l" t="t" r="r" b="b"/>
            <a:pathLst>
              <a:path w="409" h="412" extrusionOk="0">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cap="flat" cmpd="sng">
            <a:solidFill>
              <a:schemeClr val="dk1"/>
            </a:solidFill>
            <a:prstDash val="solid"/>
            <a:round/>
            <a:headEnd type="none" w="sm" len="sm"/>
            <a:tailEnd type="none" w="sm" len="sm"/>
          </a:ln>
        </p:spPr>
        <p:txBody>
          <a:bodyPr anchor="t" anchorCtr="0" bIns="34275" lIns="68575" rIns="68575" spcFirstLastPara="1" tIns="34275" wrap="square">
            <a:noAutofit/>
          </a:bodyPr>
          <a:p>
            <a:pPr algn="l" indent="0" lvl="0" marL="0" marR="0" rtl="0">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0" end="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 end="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2" end="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3" end="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4" end="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5" end="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6" end="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7" end="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8" end="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9" end="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0" end="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1" end="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2" end="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3" end="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4" end="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5" end="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3">
                                            <p:txEl>
                                              <p:pRg st="16" end="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6" name="Shape 99"/>
        <p:cNvGrpSpPr/>
        <p:nvPr/>
      </p:nvGrpSpPr>
      <p:grpSpPr>
        <a:xfrm>
          <a:off x="0" y="0"/>
          <a:ext cx="0" cy="0"/>
          <a:chOff x="0" y="0"/>
          <a:chExt cx="0" cy="0"/>
        </a:xfrm>
      </p:grpSpPr>
      <p:sp>
        <p:nvSpPr>
          <p:cNvPr id="1048598" name="Google Shape;100;p14"/>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AI</a:t>
            </a:r>
          </a:p>
        </p:txBody>
      </p:sp>
      <p:pic>
        <p:nvPicPr>
          <p:cNvPr id="2097153" name="Google Shape;101;p14" descr="Artoo-c3po"/>
          <p:cNvPicPr preferRelativeResize="0">
            <a:picLocks/>
          </p:cNvPicPr>
          <p:nvPr/>
        </p:nvPicPr>
        <p:blipFill rotWithShape="1">
          <a:blip xmlns:r="http://schemas.openxmlformats.org/officeDocument/2006/relationships" r:embed="rId1">
            <a:alphaModFix/>
          </a:blip>
          <a:srcRect l="0" t="0" r="0" b="0"/>
          <a:stretch>
            <a:fillRect/>
          </a:stretch>
        </p:blipFill>
        <p:spPr>
          <a:xfrm>
            <a:off x="0" y="819149"/>
            <a:ext cx="2971800" cy="4367445"/>
          </a:xfrm>
          <a:prstGeom prst="rect"/>
          <a:noFill/>
          <a:ln>
            <a:noFill/>
          </a:ln>
        </p:spPr>
      </p:pic>
      <p:pic>
        <p:nvPicPr>
          <p:cNvPr id="2097154" name="Google Shape;102;p14" descr="t3-94"/>
          <p:cNvPicPr preferRelativeResize="0">
            <a:picLocks/>
          </p:cNvPicPr>
          <p:nvPr/>
        </p:nvPicPr>
        <p:blipFill rotWithShape="1">
          <a:blip xmlns:r="http://schemas.openxmlformats.org/officeDocument/2006/relationships" r:embed="rId2">
            <a:alphaModFix/>
          </a:blip>
          <a:srcRect l="0" t="0" r="0" b="0"/>
          <a:stretch>
            <a:fillRect/>
          </a:stretch>
        </p:blipFill>
        <p:spPr>
          <a:xfrm>
            <a:off x="2971800" y="819150"/>
            <a:ext cx="2686050" cy="1522810"/>
          </a:xfrm>
          <a:prstGeom prst="rect"/>
          <a:noFill/>
          <a:ln>
            <a:noFill/>
          </a:ln>
        </p:spPr>
      </p:pic>
      <p:pic>
        <p:nvPicPr>
          <p:cNvPr id="2097155" name="Google Shape;103;p14" descr="matrix-smith-dvd2"/>
          <p:cNvPicPr preferRelativeResize="0">
            <a:picLocks/>
          </p:cNvPicPr>
          <p:nvPr/>
        </p:nvPicPr>
        <p:blipFill rotWithShape="1">
          <a:blip xmlns:r="http://schemas.openxmlformats.org/officeDocument/2006/relationships" r:embed="rId3">
            <a:alphaModFix/>
          </a:blip>
          <a:srcRect l="0" t="0" r="0" b="0"/>
          <a:stretch>
            <a:fillRect/>
          </a:stretch>
        </p:blipFill>
        <p:spPr>
          <a:xfrm>
            <a:off x="2971800" y="2343150"/>
            <a:ext cx="2686050" cy="1428750"/>
          </a:xfrm>
          <a:prstGeom prst="rect"/>
          <a:noFill/>
          <a:ln>
            <a:noFill/>
          </a:ln>
        </p:spPr>
      </p:pic>
      <p:pic>
        <p:nvPicPr>
          <p:cNvPr id="2097156" name="Google Shape;104;p14" descr="http://images3.wikia.nocookie.net/__cb58379/half-life/en/images/d/d5/Glados_new_lair.jpg"/>
          <p:cNvPicPr preferRelativeResize="0">
            <a:picLocks/>
          </p:cNvPicPr>
          <p:nvPr/>
        </p:nvPicPr>
        <p:blipFill rotWithShape="1">
          <a:blip xmlns:r="http://schemas.openxmlformats.org/officeDocument/2006/relationships" r:embed="rId4">
            <a:alphaModFix/>
          </a:blip>
          <a:srcRect l="0" t="0" r="0" b="0"/>
          <a:stretch>
            <a:fillRect/>
          </a:stretch>
        </p:blipFill>
        <p:spPr>
          <a:xfrm>
            <a:off x="5638800" y="3790950"/>
            <a:ext cx="1803400" cy="1352550"/>
          </a:xfrm>
          <a:prstGeom prst="rect"/>
          <a:noFill/>
          <a:ln>
            <a:noFill/>
          </a:ln>
        </p:spPr>
      </p:pic>
      <p:pic>
        <p:nvPicPr>
          <p:cNvPr id="2097157" name="Google Shape;105;p14"/>
          <p:cNvPicPr preferRelativeResize="0">
            <a:picLocks/>
          </p:cNvPicPr>
          <p:nvPr/>
        </p:nvPicPr>
        <p:blipFill rotWithShape="1">
          <a:blip xmlns:r="http://schemas.openxmlformats.org/officeDocument/2006/relationships" r:embed="rId5">
            <a:alphaModFix/>
          </a:blip>
          <a:srcRect l="0" t="0" r="0" b="0"/>
          <a:stretch>
            <a:fillRect/>
          </a:stretch>
        </p:blipFill>
        <p:spPr>
          <a:xfrm>
            <a:off x="3657600" y="3771900"/>
            <a:ext cx="1371600" cy="1371600"/>
          </a:xfrm>
          <a:prstGeom prst="rect"/>
          <a:noFill/>
          <a:ln>
            <a:noFill/>
          </a:ln>
        </p:spPr>
      </p:pic>
      <p:pic>
        <p:nvPicPr>
          <p:cNvPr id="2097158" name="Google Shape;106;p14"/>
          <p:cNvPicPr preferRelativeResize="0">
            <a:picLocks/>
          </p:cNvPicPr>
          <p:nvPr/>
        </p:nvPicPr>
        <p:blipFill rotWithShape="1">
          <a:blip xmlns:r="http://schemas.openxmlformats.org/officeDocument/2006/relationships" r:embed="rId6">
            <a:alphaModFix/>
          </a:blip>
          <a:srcRect l="11948" t="0" r="7574" b="0"/>
          <a:stretch>
            <a:fillRect/>
          </a:stretch>
        </p:blipFill>
        <p:spPr>
          <a:xfrm>
            <a:off x="5638799" y="819150"/>
            <a:ext cx="3593047" cy="2971800"/>
          </a:xfrm>
          <a:prstGeom prst="rect"/>
          <a:noFill/>
          <a:ln>
            <a:noFill/>
          </a:ln>
        </p:spPr>
      </p:pic>
      <p:pic>
        <p:nvPicPr>
          <p:cNvPr id="2097159" name="Google Shape;107;p14"/>
          <p:cNvPicPr preferRelativeResize="0">
            <a:picLocks/>
          </p:cNvPicPr>
          <p:nvPr/>
        </p:nvPicPr>
        <p:blipFill rotWithShape="1">
          <a:blip xmlns:r="http://schemas.openxmlformats.org/officeDocument/2006/relationships" r:embed="rId7">
            <a:alphaModFix/>
          </a:blip>
          <a:srcRect l="0" t="0" r="0" b="0"/>
          <a:stretch>
            <a:fillRect/>
          </a:stretch>
        </p:blipFill>
        <p:spPr>
          <a:xfrm>
            <a:off x="7453312" y="3790950"/>
            <a:ext cx="1690688" cy="1352550"/>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6" name="Shape 278"/>
        <p:cNvGrpSpPr/>
        <p:nvPr/>
      </p:nvGrpSpPr>
      <p:grpSpPr>
        <a:xfrm>
          <a:off x="0" y="0"/>
          <a:ext cx="0" cy="0"/>
          <a:chOff x="0" y="0"/>
          <a:chExt cx="0" cy="0"/>
        </a:xfrm>
      </p:grpSpPr>
      <p:pic>
        <p:nvPicPr>
          <p:cNvPr id="2097175" name="Google Shape;279;p32" descr="C:\Users\Dan\AppData\Local\Microsoft\Windows\Temporary Internet Files\Content.IE5\HW4TW2W6\DeepBlue.png"/>
          <p:cNvPicPr preferRelativeResize="0">
            <a:picLocks/>
          </p:cNvPicPr>
          <p:nvPr/>
        </p:nvPicPr>
        <p:blipFill rotWithShape="1">
          <a:blip xmlns:r="http://schemas.openxmlformats.org/officeDocument/2006/relationships" r:embed="rId1">
            <a:alphaModFix/>
          </a:blip>
          <a:srcRect l="18242" t="0" r="18919" b="0"/>
          <a:stretch>
            <a:fillRect/>
          </a:stretch>
        </p:blipFill>
        <p:spPr>
          <a:xfrm>
            <a:off x="6629400" y="1352550"/>
            <a:ext cx="2362200" cy="2819400"/>
          </a:xfrm>
          <a:prstGeom prst="rect"/>
          <a:noFill/>
          <a:ln>
            <a:noFill/>
          </a:ln>
        </p:spPr>
      </p:pic>
      <p:sp>
        <p:nvSpPr>
          <p:cNvPr id="1048714" name="Google Shape;280;p32"/>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Game Agents</a:t>
            </a:r>
          </a:p>
        </p:txBody>
      </p:sp>
      <p:sp>
        <p:nvSpPr>
          <p:cNvPr id="1048715" name="Google Shape;281;p32"/>
          <p:cNvSpPr txBox="1"/>
          <p:nvPr>
            <p:ph type="body" idx="1"/>
          </p:nvPr>
        </p:nvSpPr>
        <p:spPr>
          <a:xfrm>
            <a:off x="304800" y="971550"/>
            <a:ext cx="8534400" cy="3546873"/>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500"/>
              <a:buChar char="o"/>
            </a:pPr>
            <a:r>
              <a:rPr sz="1500" lang="en-US"/>
              <a:t>Classic Moment: May, '97: Deep Blue vs. Kasparov</a:t>
            </a:r>
          </a:p>
          <a:p>
            <a:pPr algn="l" indent="-214308" lvl="1" marL="557199" rtl="0">
              <a:lnSpc>
                <a:spcPct val="80000"/>
              </a:lnSpc>
              <a:spcBef>
                <a:spcPts val="280"/>
              </a:spcBef>
              <a:spcAft>
                <a:spcPts val="0"/>
              </a:spcAft>
              <a:buSzPts val="1400"/>
              <a:buChar char="o"/>
            </a:pPr>
            <a:r>
              <a:rPr sz="1400" lang="en-US"/>
              <a:t>First match won against world champion</a:t>
            </a:r>
          </a:p>
          <a:p>
            <a:pPr algn="l" indent="-214308" lvl="1" marL="557199" rtl="0">
              <a:lnSpc>
                <a:spcPct val="80000"/>
              </a:lnSpc>
              <a:spcBef>
                <a:spcPts val="280"/>
              </a:spcBef>
              <a:spcAft>
                <a:spcPts val="0"/>
              </a:spcAft>
              <a:buSzPts val="1400"/>
              <a:buChar char="o"/>
            </a:pPr>
            <a:r>
              <a:rPr sz="1400" lang="en-US"/>
              <a:t>“Intelligent creative” play</a:t>
            </a:r>
          </a:p>
          <a:p>
            <a:pPr algn="l" indent="-214308" lvl="1" marL="557199" rtl="0">
              <a:lnSpc>
                <a:spcPct val="80000"/>
              </a:lnSpc>
              <a:spcBef>
                <a:spcPts val="280"/>
              </a:spcBef>
              <a:spcAft>
                <a:spcPts val="0"/>
              </a:spcAft>
              <a:buSzPts val="1400"/>
              <a:buChar char="o"/>
            </a:pPr>
            <a:r>
              <a:rPr sz="1400" lang="en-US"/>
              <a:t>200 million board positions per second</a:t>
            </a:r>
          </a:p>
          <a:p>
            <a:pPr algn="l" indent="-214308" lvl="1" marL="557199" rtl="0">
              <a:lnSpc>
                <a:spcPct val="80000"/>
              </a:lnSpc>
              <a:spcBef>
                <a:spcPts val="280"/>
              </a:spcBef>
              <a:spcAft>
                <a:spcPts val="0"/>
              </a:spcAft>
              <a:buSzPts val="1400"/>
              <a:buChar char="o"/>
            </a:pPr>
            <a:r>
              <a:rPr sz="1400" lang="en-US"/>
              <a:t>Humans understood 99.9 of Deep Blue's moves</a:t>
            </a:r>
          </a:p>
          <a:p>
            <a:pPr algn="l" indent="-214308" lvl="1" marL="557199" rtl="0">
              <a:lnSpc>
                <a:spcPct val="80000"/>
              </a:lnSpc>
              <a:spcBef>
                <a:spcPts val="280"/>
              </a:spcBef>
              <a:spcAft>
                <a:spcPts val="0"/>
              </a:spcAft>
              <a:buSzPts val="1400"/>
              <a:buChar char="o"/>
            </a:pPr>
            <a:r>
              <a:rPr sz="1400" lang="en-US"/>
              <a:t>Can do about the same now with a PC cluster</a:t>
            </a:r>
          </a:p>
          <a:p>
            <a:pPr algn="l" indent="-206368" lvl="0" marL="257168" rtl="0">
              <a:lnSpc>
                <a:spcPct val="80000"/>
              </a:lnSpc>
              <a:spcBef>
                <a:spcPts val="160"/>
              </a:spcBef>
              <a:spcAft>
                <a:spcPts val="0"/>
              </a:spcAft>
              <a:buSzPts val="800"/>
              <a:buNone/>
            </a:pPr>
            <a:r>
              <a:t/>
            </a:r>
            <a:endParaRPr sz="800"/>
          </a:p>
          <a:p>
            <a:pPr algn="l" indent="-206368" lvl="0" marL="257168" rtl="0">
              <a:lnSpc>
                <a:spcPct val="80000"/>
              </a:lnSpc>
              <a:spcBef>
                <a:spcPts val="160"/>
              </a:spcBef>
              <a:spcAft>
                <a:spcPts val="0"/>
              </a:spcAft>
              <a:buSzPts val="800"/>
              <a:buNone/>
            </a:pPr>
            <a:r>
              <a:t/>
            </a:r>
            <a:endParaRPr sz="800"/>
          </a:p>
          <a:p>
            <a:pPr algn="l" indent="-257168" lvl="0" marL="257168" rtl="0">
              <a:lnSpc>
                <a:spcPct val="80000"/>
              </a:lnSpc>
              <a:spcBef>
                <a:spcPts val="300"/>
              </a:spcBef>
              <a:spcAft>
                <a:spcPts val="0"/>
              </a:spcAft>
              <a:buSzPts val="1500"/>
              <a:buChar char="o"/>
            </a:pPr>
            <a:r>
              <a:rPr sz="1500" lang="en-US"/>
              <a:t>1996: Kasparov Beats Deep Blue</a:t>
            </a:r>
          </a:p>
          <a:p>
            <a:pPr algn="l" indent="-257168" lvl="0" marL="257168" rtl="0">
              <a:lnSpc>
                <a:spcPct val="80000"/>
              </a:lnSpc>
              <a:spcBef>
                <a:spcPts val="280"/>
              </a:spcBef>
              <a:spcAft>
                <a:spcPts val="0"/>
              </a:spcAft>
              <a:buSzPts val="1400"/>
              <a:buFont typeface="Noto Sans Symbols"/>
              <a:buNone/>
            </a:pPr>
            <a:r>
              <a:rPr sz="1400" lang="en-US"/>
              <a:t>	</a:t>
            </a:r>
            <a:r>
              <a:rPr sz="1400" lang="en-US">
                <a:solidFill>
                  <a:schemeClr val="dk1"/>
                </a:solidFill>
              </a:rPr>
              <a:t>“I could feel --- I could smell --- a new kind of intelligence across the table.”</a:t>
            </a:r>
          </a:p>
          <a:p>
            <a:pPr algn="l" indent="-206368" lvl="0" marL="257168" rtl="0">
              <a:lnSpc>
                <a:spcPct val="80000"/>
              </a:lnSpc>
              <a:spcBef>
                <a:spcPts val="160"/>
              </a:spcBef>
              <a:spcAft>
                <a:spcPts val="0"/>
              </a:spcAft>
              <a:buSzPts val="800"/>
              <a:buNone/>
            </a:pPr>
            <a:r>
              <a:t/>
            </a:r>
            <a:endParaRPr sz="800"/>
          </a:p>
          <a:p>
            <a:pPr algn="l" indent="-257168" lvl="0" marL="257168" rtl="0">
              <a:lnSpc>
                <a:spcPct val="80000"/>
              </a:lnSpc>
              <a:spcBef>
                <a:spcPts val="300"/>
              </a:spcBef>
              <a:spcAft>
                <a:spcPts val="0"/>
              </a:spcAft>
              <a:buSzPts val="1500"/>
              <a:buChar char="o"/>
            </a:pPr>
            <a:r>
              <a:rPr sz="1500" lang="en-US"/>
              <a:t>1997: Deep Blue Beats Kasparov</a:t>
            </a:r>
          </a:p>
          <a:p>
            <a:pPr algn="l" indent="-257168" lvl="0" marL="257168" rtl="0">
              <a:lnSpc>
                <a:spcPct val="80000"/>
              </a:lnSpc>
              <a:spcBef>
                <a:spcPts val="300"/>
              </a:spcBef>
              <a:spcAft>
                <a:spcPts val="0"/>
              </a:spcAft>
              <a:buSzPts val="1500"/>
              <a:buFont typeface="Noto Sans Symbols"/>
              <a:buNone/>
            </a:pPr>
            <a:r>
              <a:rPr b="1" sz="1500" lang="en-US"/>
              <a:t>	</a:t>
            </a:r>
            <a:r>
              <a:rPr sz="1400" lang="en-US">
                <a:solidFill>
                  <a:schemeClr val="dk1"/>
                </a:solidFill>
              </a:rPr>
              <a:t>“Deep Blue hasn't proven anything.”</a:t>
            </a:r>
          </a:p>
          <a:p>
            <a:pPr algn="l" indent="-231768" lvl="0" marL="257168" rtl="0">
              <a:lnSpc>
                <a:spcPct val="80000"/>
              </a:lnSpc>
              <a:spcBef>
                <a:spcPts val="80"/>
              </a:spcBef>
              <a:spcAft>
                <a:spcPts val="0"/>
              </a:spcAft>
              <a:buSzPts val="400"/>
              <a:buNone/>
            </a:pPr>
            <a:r>
              <a:t/>
            </a:r>
            <a:endParaRPr sz="400"/>
          </a:p>
          <a:p>
            <a:pPr algn="l" indent="-168268" lvl="0" marL="257168" rtl="0">
              <a:lnSpc>
                <a:spcPct val="80000"/>
              </a:lnSpc>
              <a:spcBef>
                <a:spcPts val="280"/>
              </a:spcBef>
              <a:spcAft>
                <a:spcPts val="0"/>
              </a:spcAft>
              <a:buSzPts val="1400"/>
              <a:buNone/>
            </a:pPr>
            <a:r>
              <a:t/>
            </a:r>
            <a:endParaRPr sz="1400">
              <a:solidFill>
                <a:schemeClr val="dk1"/>
              </a:solidFill>
            </a:endParaRPr>
          </a:p>
        </p:txBody>
      </p:sp>
      <p:sp>
        <p:nvSpPr>
          <p:cNvPr id="1048716" name="Google Shape;282;p32"/>
          <p:cNvSpPr txBox="1"/>
          <p:nvPr/>
        </p:nvSpPr>
        <p:spPr>
          <a:xfrm>
            <a:off x="3048000" y="4857750"/>
            <a:ext cx="3543300" cy="223138"/>
          </a:xfrm>
          <a:prstGeom prst="rect"/>
          <a:noFill/>
          <a:ln>
            <a:noFill/>
          </a:ln>
        </p:spPr>
        <p:txBody>
          <a:bodyPr anchor="t" anchorCtr="0" bIns="34275" lIns="68575" rIns="68575" spcFirstLastPara="1" tIns="34275" wrap="square">
            <a:spAutoFit/>
          </a:bodyPr>
          <a:p>
            <a:pPr algn="l" indent="0" lvl="0" marL="0" marR="0" rtl="0">
              <a:spcBef>
                <a:spcPts val="0"/>
              </a:spcBef>
              <a:spcAft>
                <a:spcPts val="0"/>
              </a:spcAft>
              <a:buNone/>
            </a:pPr>
            <a:r>
              <a:rPr sz="1000" lang="en-US">
                <a:solidFill>
                  <a:schemeClr val="dk1"/>
                </a:solidFill>
                <a:latin typeface="Arial"/>
                <a:ea typeface="Arial"/>
                <a:cs typeface="Arial"/>
                <a:sym typeface="Arial"/>
              </a:rPr>
              <a:t>Text from Bart Selman, image from IBM’s Deep Blue pages</a:t>
            </a:r>
          </a:p>
        </p:txBody>
      </p:sp>
      <p:pic>
        <p:nvPicPr>
          <p:cNvPr id="2097176" name="Google Shape;283;p32" descr="Image_9"/>
          <p:cNvPicPr preferRelativeResize="0">
            <a:picLocks/>
          </p:cNvPicPr>
          <p:nvPr/>
        </p:nvPicPr>
        <p:blipFill rotWithShape="1">
          <a:blip xmlns:r="http://schemas.openxmlformats.org/officeDocument/2006/relationships" r:embed="rId2">
            <a:alphaModFix/>
          </a:blip>
          <a:srcRect l="0" t="0" r="0" b="0"/>
          <a:stretch>
            <a:fillRect/>
          </a:stretch>
        </p:blipFill>
        <p:spPr>
          <a:xfrm>
            <a:off x="5181600" y="838200"/>
            <a:ext cx="1724025" cy="1883569"/>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9" name="Shape 288"/>
        <p:cNvGrpSpPr/>
        <p:nvPr/>
      </p:nvGrpSpPr>
      <p:grpSpPr>
        <a:xfrm>
          <a:off x="0" y="0"/>
          <a:ext cx="0" cy="0"/>
          <a:chOff x="0" y="0"/>
          <a:chExt cx="0" cy="0"/>
        </a:xfrm>
      </p:grpSpPr>
      <p:sp>
        <p:nvSpPr>
          <p:cNvPr id="1048720" name="Google Shape;289;p33"/>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Game Agents</a:t>
            </a:r>
          </a:p>
        </p:txBody>
      </p:sp>
      <p:sp>
        <p:nvSpPr>
          <p:cNvPr id="1048721" name="Google Shape;290;p33"/>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Reinforcement learning</a:t>
            </a:r>
          </a:p>
        </p:txBody>
      </p:sp>
      <p:pic>
        <p:nvPicPr>
          <p:cNvPr id="2097177" name="Google Shape;291;p33"/>
          <p:cNvPicPr preferRelativeResize="0">
            <a:picLocks/>
          </p:cNvPicPr>
          <p:nvPr/>
        </p:nvPicPr>
        <p:blipFill rotWithShape="1">
          <a:blip xmlns:r="http://schemas.openxmlformats.org/officeDocument/2006/relationships" r:embed="rId1">
            <a:alphaModFix/>
          </a:blip>
          <a:srcRect l="0" t="0" r="0" b="0"/>
          <a:stretch>
            <a:fillRect/>
          </a:stretch>
        </p:blipFill>
        <p:spPr>
          <a:xfrm>
            <a:off x="685800" y="1991705"/>
            <a:ext cx="1295400" cy="1699788"/>
          </a:xfrm>
          <a:prstGeom prst="rect"/>
          <a:noFill/>
          <a:ln>
            <a:noFill/>
          </a:ln>
        </p:spPr>
      </p:pic>
      <p:pic>
        <p:nvPicPr>
          <p:cNvPr id="2097178" name="Google Shape;292;p33"/>
          <p:cNvPicPr preferRelativeResize="0">
            <a:picLocks/>
          </p:cNvPicPr>
          <p:nvPr/>
        </p:nvPicPr>
        <p:blipFill rotWithShape="1">
          <a:blip xmlns:r="http://schemas.openxmlformats.org/officeDocument/2006/relationships" r:embed="rId2">
            <a:alphaModFix/>
          </a:blip>
          <a:srcRect l="0" t="0" r="0" b="0"/>
          <a:stretch>
            <a:fillRect/>
          </a:stretch>
        </p:blipFill>
        <p:spPr>
          <a:xfrm>
            <a:off x="2853598" y="1973821"/>
            <a:ext cx="1261207" cy="1676399"/>
          </a:xfrm>
          <a:prstGeom prst="rect"/>
          <a:noFill/>
          <a:ln>
            <a:noFill/>
          </a:ln>
        </p:spPr>
      </p:pic>
      <p:pic>
        <p:nvPicPr>
          <p:cNvPr id="2097179" name="Google Shape;293;p33"/>
          <p:cNvPicPr preferRelativeResize="0">
            <a:picLocks/>
          </p:cNvPicPr>
          <p:nvPr/>
        </p:nvPicPr>
        <p:blipFill rotWithShape="1">
          <a:blip xmlns:r="http://schemas.openxmlformats.org/officeDocument/2006/relationships" r:embed="rId3">
            <a:alphaModFix/>
          </a:blip>
          <a:srcRect l="0" t="0" r="0" b="0"/>
          <a:stretch>
            <a:fillRect/>
          </a:stretch>
        </p:blipFill>
        <p:spPr>
          <a:xfrm>
            <a:off x="4953000" y="1951421"/>
            <a:ext cx="1295400" cy="1698798"/>
          </a:xfrm>
          <a:prstGeom prst="rect"/>
          <a:noFill/>
          <a:ln>
            <a:noFill/>
          </a:ln>
        </p:spPr>
      </p:pic>
      <p:pic>
        <p:nvPicPr>
          <p:cNvPr id="2097180" name="Google Shape;294;p33"/>
          <p:cNvPicPr preferRelativeResize="0">
            <a:picLocks/>
          </p:cNvPicPr>
          <p:nvPr/>
        </p:nvPicPr>
        <p:blipFill rotWithShape="1">
          <a:blip xmlns:r="http://schemas.openxmlformats.org/officeDocument/2006/relationships" r:embed="rId4">
            <a:alphaModFix/>
          </a:blip>
          <a:srcRect l="0" t="0" r="0" b="0"/>
          <a:stretch>
            <a:fillRect/>
          </a:stretch>
        </p:blipFill>
        <p:spPr>
          <a:xfrm>
            <a:off x="7145754" y="1973821"/>
            <a:ext cx="1312446" cy="1687751"/>
          </a:xfrm>
          <a:prstGeom prst="rect"/>
          <a:noFill/>
          <a:ln>
            <a:noFill/>
          </a:ln>
        </p:spPr>
      </p:pic>
      <p:sp>
        <p:nvSpPr>
          <p:cNvPr id="1048722" name="Google Shape;295;p33"/>
          <p:cNvSpPr txBox="1"/>
          <p:nvPr/>
        </p:nvSpPr>
        <p:spPr>
          <a:xfrm>
            <a:off x="838206" y="3650218"/>
            <a:ext cx="655573"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800" lang="en-US">
                <a:solidFill>
                  <a:srgbClr val="000000"/>
                </a:solidFill>
                <a:latin typeface="Calibri"/>
                <a:ea typeface="Calibri"/>
                <a:cs typeface="Calibri"/>
                <a:sym typeface="Calibri"/>
              </a:rPr>
              <a:t>Pong</a:t>
            </a:r>
          </a:p>
        </p:txBody>
      </p:sp>
      <p:sp>
        <p:nvSpPr>
          <p:cNvPr id="1048723" name="Google Shape;296;p33"/>
          <p:cNvSpPr txBox="1"/>
          <p:nvPr/>
        </p:nvSpPr>
        <p:spPr>
          <a:xfrm>
            <a:off x="3048000" y="3650218"/>
            <a:ext cx="863412"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800" lang="en-US">
                <a:solidFill>
                  <a:srgbClr val="000000"/>
                </a:solidFill>
                <a:latin typeface="Calibri"/>
                <a:ea typeface="Calibri"/>
                <a:cs typeface="Calibri"/>
                <a:sym typeface="Calibri"/>
              </a:rPr>
              <a:t>Enduro</a:t>
            </a:r>
            <a:endParaRPr sz="1800">
              <a:solidFill>
                <a:srgbClr val="000000"/>
              </a:solidFill>
              <a:latin typeface="Calibri"/>
              <a:ea typeface="Calibri"/>
              <a:cs typeface="Calibri"/>
              <a:sym typeface="Calibri"/>
            </a:endParaRPr>
          </a:p>
        </p:txBody>
      </p:sp>
      <p:sp>
        <p:nvSpPr>
          <p:cNvPr id="1048724" name="Google Shape;297;p33"/>
          <p:cNvSpPr txBox="1"/>
          <p:nvPr/>
        </p:nvSpPr>
        <p:spPr>
          <a:xfrm>
            <a:off x="5029200" y="3650218"/>
            <a:ext cx="1172116"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800" lang="en-US">
                <a:solidFill>
                  <a:srgbClr val="000000"/>
                </a:solidFill>
                <a:latin typeface="Calibri"/>
                <a:ea typeface="Calibri"/>
                <a:cs typeface="Calibri"/>
                <a:sym typeface="Calibri"/>
              </a:rPr>
              <a:t>Beamrider</a:t>
            </a:r>
            <a:endParaRPr sz="1800">
              <a:solidFill>
                <a:srgbClr val="000000"/>
              </a:solidFill>
              <a:latin typeface="Calibri"/>
              <a:ea typeface="Calibri"/>
              <a:cs typeface="Calibri"/>
              <a:sym typeface="Calibri"/>
            </a:endParaRPr>
          </a:p>
        </p:txBody>
      </p:sp>
      <p:sp>
        <p:nvSpPr>
          <p:cNvPr id="1048725" name="Google Shape;298;p33"/>
          <p:cNvSpPr txBox="1"/>
          <p:nvPr/>
        </p:nvSpPr>
        <p:spPr>
          <a:xfrm>
            <a:off x="7378085" y="3650218"/>
            <a:ext cx="851515"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800" lang="en-US">
                <a:solidFill>
                  <a:srgbClr val="000000"/>
                </a:solidFill>
                <a:latin typeface="Calibri"/>
                <a:ea typeface="Calibri"/>
                <a:cs typeface="Calibri"/>
                <a:sym typeface="Calibri"/>
              </a:rPr>
              <a:t>Q*bert</a:t>
            </a:r>
            <a:endParaRPr sz="180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22" name="Shape 303"/>
        <p:cNvGrpSpPr/>
        <p:nvPr/>
      </p:nvGrpSpPr>
      <p:grpSpPr>
        <a:xfrm>
          <a:off x="0" y="0"/>
          <a:ext cx="0" cy="0"/>
          <a:chOff x="0" y="0"/>
          <a:chExt cx="0" cy="0"/>
        </a:xfrm>
      </p:grpSpPr>
      <p:sp>
        <p:nvSpPr>
          <p:cNvPr id="1048729" name="Google Shape;304;p34"/>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Game Agents</a:t>
            </a:r>
          </a:p>
        </p:txBody>
      </p:sp>
      <p:sp>
        <p:nvSpPr>
          <p:cNvPr id="1048730" name="Google Shape;305;p34"/>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Reinforcement learning</a:t>
            </a:r>
          </a:p>
        </p:txBody>
      </p:sp>
      <p:pic>
        <p:nvPicPr>
          <p:cNvPr id="2097181" name="Google Shape;306;p34"/>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25" name="Shape 311"/>
        <p:cNvGrpSpPr/>
        <p:nvPr/>
      </p:nvGrpSpPr>
      <p:grpSpPr>
        <a:xfrm>
          <a:off x="0" y="0"/>
          <a:ext cx="0" cy="0"/>
          <a:chOff x="0" y="0"/>
          <a:chExt cx="0" cy="0"/>
        </a:xfrm>
      </p:grpSpPr>
      <p:sp>
        <p:nvSpPr>
          <p:cNvPr id="1048734" name="Google Shape;312;p35"/>
          <p:cNvSpPr txBox="1"/>
          <p:nvPr>
            <p:ph type="title"/>
          </p:nvPr>
        </p:nvSpPr>
        <p:spPr>
          <a:xfrm>
            <a:off x="0" y="-19050"/>
            <a:ext cx="62484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Robotics</a:t>
            </a:r>
          </a:p>
        </p:txBody>
      </p:sp>
      <p:sp>
        <p:nvSpPr>
          <p:cNvPr id="1048735" name="Google Shape;313;p35"/>
          <p:cNvSpPr txBox="1"/>
          <p:nvPr>
            <p:ph type="body" idx="1"/>
          </p:nvPr>
        </p:nvSpPr>
        <p:spPr>
          <a:xfrm>
            <a:off x="342900" y="1085850"/>
            <a:ext cx="3200400" cy="3543300"/>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500"/>
              <a:buChar char="o"/>
            </a:pPr>
            <a:r>
              <a:rPr sz="1500" lang="en-US">
                <a:solidFill>
                  <a:schemeClr val="dk1"/>
                </a:solidFill>
              </a:rPr>
              <a:t>Robotics</a:t>
            </a:r>
          </a:p>
          <a:p>
            <a:pPr algn="l" indent="-214308" lvl="1" marL="557199" rtl="0">
              <a:lnSpc>
                <a:spcPct val="80000"/>
              </a:lnSpc>
              <a:spcBef>
                <a:spcPts val="280"/>
              </a:spcBef>
              <a:spcAft>
                <a:spcPts val="0"/>
              </a:spcAft>
              <a:buSzPts val="1400"/>
              <a:buChar char="o"/>
            </a:pPr>
            <a:r>
              <a:rPr sz="1400" lang="en-US"/>
              <a:t>Part mech. eng.</a:t>
            </a:r>
          </a:p>
          <a:p>
            <a:pPr algn="l" indent="-214308" lvl="1" marL="557199" rtl="0">
              <a:lnSpc>
                <a:spcPct val="80000"/>
              </a:lnSpc>
              <a:spcBef>
                <a:spcPts val="280"/>
              </a:spcBef>
              <a:spcAft>
                <a:spcPts val="0"/>
              </a:spcAft>
              <a:buSzPts val="1400"/>
              <a:buChar char="o"/>
            </a:pPr>
            <a:r>
              <a:rPr sz="1400" lang="en-US"/>
              <a:t>Part AI</a:t>
            </a:r>
          </a:p>
          <a:p>
            <a:pPr algn="l" indent="-214308" lvl="1" marL="557199" rtl="0">
              <a:lnSpc>
                <a:spcPct val="80000"/>
              </a:lnSpc>
              <a:spcBef>
                <a:spcPts val="280"/>
              </a:spcBef>
              <a:spcAft>
                <a:spcPts val="0"/>
              </a:spcAft>
              <a:buSzPts val="1400"/>
              <a:buChar char="o"/>
            </a:pPr>
            <a:r>
              <a:rPr sz="1400" lang="en-US"/>
              <a:t>Reality much</a:t>
            </a:r>
          </a:p>
          <a:p>
            <a:pPr algn="l" indent="-214308" lvl="1" marL="557199" rtl="0">
              <a:lnSpc>
                <a:spcPct val="80000"/>
              </a:lnSpc>
              <a:spcBef>
                <a:spcPts val="280"/>
              </a:spcBef>
              <a:spcAft>
                <a:spcPts val="0"/>
              </a:spcAft>
              <a:buSzPts val="1400"/>
              <a:buFont typeface="Noto Sans Symbols"/>
              <a:buNone/>
            </a:pPr>
            <a:r>
              <a:rPr sz="1400" lang="en-US"/>
              <a:t>	harder than</a:t>
            </a:r>
          </a:p>
          <a:p>
            <a:pPr algn="l" indent="-214308" lvl="1" marL="557199" rtl="0">
              <a:lnSpc>
                <a:spcPct val="80000"/>
              </a:lnSpc>
              <a:spcBef>
                <a:spcPts val="280"/>
              </a:spcBef>
              <a:spcAft>
                <a:spcPts val="0"/>
              </a:spcAft>
              <a:buSzPts val="1400"/>
              <a:buFont typeface="Noto Sans Symbols"/>
              <a:buNone/>
            </a:pPr>
            <a:r>
              <a:rPr sz="1400" lang="en-US"/>
              <a:t>	simulations!</a:t>
            </a:r>
          </a:p>
          <a:p>
            <a:pPr algn="l" indent="-125407" lvl="1" marL="557199" rtl="0">
              <a:lnSpc>
                <a:spcPct val="80000"/>
              </a:lnSpc>
              <a:spcBef>
                <a:spcPts val="280"/>
              </a:spcBef>
              <a:spcAft>
                <a:spcPts val="0"/>
              </a:spcAft>
              <a:buSzPts val="1400"/>
              <a:buNone/>
            </a:pPr>
            <a:r>
              <a:t/>
            </a:r>
            <a:endParaRPr sz="1400"/>
          </a:p>
          <a:p>
            <a:pPr algn="l" indent="-257168" lvl="0" marL="257168" rtl="0">
              <a:lnSpc>
                <a:spcPct val="80000"/>
              </a:lnSpc>
              <a:spcBef>
                <a:spcPts val="300"/>
              </a:spcBef>
              <a:spcAft>
                <a:spcPts val="0"/>
              </a:spcAft>
              <a:buSzPts val="1500"/>
              <a:buChar char="o"/>
            </a:pPr>
            <a:r>
              <a:rPr sz="1500" lang="en-US">
                <a:solidFill>
                  <a:schemeClr val="dk1"/>
                </a:solidFill>
              </a:rPr>
              <a:t>Technologies</a:t>
            </a:r>
          </a:p>
          <a:p>
            <a:pPr algn="l" indent="-214308" lvl="1" marL="557199" rtl="0">
              <a:lnSpc>
                <a:spcPct val="80000"/>
              </a:lnSpc>
              <a:spcBef>
                <a:spcPts val="280"/>
              </a:spcBef>
              <a:spcAft>
                <a:spcPts val="0"/>
              </a:spcAft>
              <a:buSzPts val="1400"/>
              <a:buChar char="o"/>
            </a:pPr>
            <a:r>
              <a:rPr sz="1400" lang="en-US"/>
              <a:t>Vehicles</a:t>
            </a:r>
          </a:p>
          <a:p>
            <a:pPr algn="l" indent="-214308" lvl="1" marL="557199" rtl="0">
              <a:lnSpc>
                <a:spcPct val="80000"/>
              </a:lnSpc>
              <a:spcBef>
                <a:spcPts val="280"/>
              </a:spcBef>
              <a:spcAft>
                <a:spcPts val="0"/>
              </a:spcAft>
              <a:buSzPts val="1400"/>
              <a:buChar char="o"/>
            </a:pPr>
            <a:r>
              <a:rPr sz="1400" lang="en-US"/>
              <a:t>Rescue</a:t>
            </a:r>
          </a:p>
          <a:p>
            <a:pPr algn="l" indent="-214308" lvl="1" marL="557199" rtl="0">
              <a:lnSpc>
                <a:spcPct val="80000"/>
              </a:lnSpc>
              <a:spcBef>
                <a:spcPts val="280"/>
              </a:spcBef>
              <a:spcAft>
                <a:spcPts val="0"/>
              </a:spcAft>
              <a:buSzPts val="1400"/>
              <a:buChar char="o"/>
            </a:pPr>
            <a:r>
              <a:rPr sz="1400" lang="en-US"/>
              <a:t>Help in the home</a:t>
            </a:r>
          </a:p>
          <a:p>
            <a:pPr algn="l" indent="-214308" lvl="1" marL="557199" rtl="0">
              <a:lnSpc>
                <a:spcPct val="80000"/>
              </a:lnSpc>
              <a:spcBef>
                <a:spcPts val="280"/>
              </a:spcBef>
              <a:spcAft>
                <a:spcPts val="0"/>
              </a:spcAft>
              <a:buSzPts val="1400"/>
              <a:buChar char="o"/>
            </a:pPr>
            <a:r>
              <a:rPr sz="1400" lang="en-US"/>
              <a:t>Lots of automation…</a:t>
            </a:r>
          </a:p>
          <a:p>
            <a:pPr algn="l" indent="-125407" lvl="1" marL="557199" rtl="0">
              <a:lnSpc>
                <a:spcPct val="80000"/>
              </a:lnSpc>
              <a:spcBef>
                <a:spcPts val="280"/>
              </a:spcBef>
              <a:spcAft>
                <a:spcPts val="0"/>
              </a:spcAft>
              <a:buSzPts val="1400"/>
              <a:buNone/>
            </a:pPr>
            <a:r>
              <a:t/>
            </a:r>
            <a:endParaRPr sz="1400"/>
          </a:p>
          <a:p>
            <a:pPr algn="l" indent="-257168" lvl="0" marL="257168" rtl="0">
              <a:lnSpc>
                <a:spcPct val="80000"/>
              </a:lnSpc>
              <a:spcBef>
                <a:spcPts val="300"/>
              </a:spcBef>
              <a:spcAft>
                <a:spcPts val="0"/>
              </a:spcAft>
              <a:buSzPts val="1500"/>
              <a:buChar char="o"/>
            </a:pPr>
            <a:r>
              <a:rPr sz="1500" lang="en-US">
                <a:solidFill>
                  <a:schemeClr val="dk1"/>
                </a:solidFill>
              </a:rPr>
              <a:t>In this class:</a:t>
            </a:r>
          </a:p>
          <a:p>
            <a:pPr algn="l" indent="-214308" lvl="1" marL="557199" rtl="0">
              <a:lnSpc>
                <a:spcPct val="80000"/>
              </a:lnSpc>
              <a:spcBef>
                <a:spcPts val="280"/>
              </a:spcBef>
              <a:spcAft>
                <a:spcPts val="0"/>
              </a:spcAft>
              <a:buSzPts val="1400"/>
              <a:buChar char="o"/>
            </a:pPr>
            <a:r>
              <a:rPr sz="1400" lang="en-US"/>
              <a:t>We ignore mechanical aspects</a:t>
            </a:r>
          </a:p>
          <a:p>
            <a:pPr algn="l" indent="-214308" lvl="1" marL="557199" rtl="0">
              <a:lnSpc>
                <a:spcPct val="80000"/>
              </a:lnSpc>
              <a:spcBef>
                <a:spcPts val="280"/>
              </a:spcBef>
              <a:spcAft>
                <a:spcPts val="0"/>
              </a:spcAft>
              <a:buSzPts val="1400"/>
              <a:buChar char="o"/>
            </a:pPr>
            <a:r>
              <a:rPr sz="1400" lang="en-US"/>
              <a:t>Methods for planning</a:t>
            </a:r>
          </a:p>
          <a:p>
            <a:pPr algn="l" indent="-214308" lvl="1" marL="557199" rtl="0">
              <a:lnSpc>
                <a:spcPct val="80000"/>
              </a:lnSpc>
              <a:spcBef>
                <a:spcPts val="280"/>
              </a:spcBef>
              <a:spcAft>
                <a:spcPts val="0"/>
              </a:spcAft>
              <a:buSzPts val="1400"/>
              <a:buChar char="o"/>
            </a:pPr>
            <a:r>
              <a:rPr sz="1400" lang="en-US"/>
              <a:t>Methods for control</a:t>
            </a:r>
          </a:p>
        </p:txBody>
      </p:sp>
      <p:sp>
        <p:nvSpPr>
          <p:cNvPr id="1048736" name="Google Shape;314;p35"/>
          <p:cNvSpPr txBox="1"/>
          <p:nvPr/>
        </p:nvSpPr>
        <p:spPr>
          <a:xfrm>
            <a:off x="2343150" y="4857751"/>
            <a:ext cx="4457700" cy="238525"/>
          </a:xfrm>
          <a:prstGeom prst="rect"/>
          <a:noFill/>
          <a:ln>
            <a:noFill/>
          </a:ln>
        </p:spPr>
        <p:txBody>
          <a:bodyPr anchor="t" anchorCtr="0" bIns="34275" lIns="68575" rIns="68575" spcFirstLastPara="1" tIns="34275" wrap="square">
            <a:spAutoFit/>
          </a:bodyPr>
          <a:p>
            <a:pPr algn="l" indent="0" lvl="0" marL="0" marR="0" rtl="0">
              <a:spcBef>
                <a:spcPts val="0"/>
              </a:spcBef>
              <a:spcAft>
                <a:spcPts val="0"/>
              </a:spcAft>
              <a:buNone/>
            </a:pPr>
            <a:r>
              <a:rPr sz="1100" lang="en-US">
                <a:solidFill>
                  <a:schemeClr val="dk1"/>
                </a:solidFill>
                <a:latin typeface="Arial"/>
                <a:ea typeface="Arial"/>
                <a:cs typeface="Arial"/>
                <a:sym typeface="Arial"/>
              </a:rPr>
              <a:t>Images from UC Berkeley, Boston Dynamics, RoboCup, Google</a:t>
            </a:r>
          </a:p>
        </p:txBody>
      </p:sp>
      <p:pic>
        <p:nvPicPr>
          <p:cNvPr id="2097182" name="Google Shape;315;p35"/>
          <p:cNvPicPr preferRelativeResize="0">
            <a:picLocks/>
          </p:cNvPicPr>
          <p:nvPr/>
        </p:nvPicPr>
        <p:blipFill rotWithShape="1">
          <a:blip xmlns:r="http://schemas.openxmlformats.org/officeDocument/2006/relationships" r:embed="rId1">
            <a:alphaModFix/>
          </a:blip>
          <a:srcRect l="0" t="0" r="0" b="0"/>
          <a:stretch>
            <a:fillRect/>
          </a:stretch>
        </p:blipFill>
        <p:spPr>
          <a:xfrm>
            <a:off x="3101788" y="971550"/>
            <a:ext cx="1851212" cy="2057400"/>
          </a:xfrm>
          <a:prstGeom prst="rect"/>
          <a:noFill/>
          <a:ln>
            <a:noFill/>
          </a:ln>
        </p:spPr>
      </p:pic>
      <p:pic>
        <p:nvPicPr>
          <p:cNvPr id="2097183" name="Google Shape;316;p35"/>
          <p:cNvPicPr preferRelativeResize="0">
            <a:picLocks/>
          </p:cNvPicPr>
          <p:nvPr/>
        </p:nvPicPr>
        <p:blipFill rotWithShape="1">
          <a:blip xmlns:r="http://schemas.openxmlformats.org/officeDocument/2006/relationships" r:embed="rId2">
            <a:alphaModFix/>
          </a:blip>
          <a:srcRect l="0" t="0" r="0" b="0"/>
          <a:stretch>
            <a:fillRect/>
          </a:stretch>
        </p:blipFill>
        <p:spPr>
          <a:xfrm>
            <a:off x="5344944" y="971550"/>
            <a:ext cx="3189456" cy="1600200"/>
          </a:xfrm>
          <a:prstGeom prst="rect"/>
          <a:noFill/>
          <a:ln>
            <a:noFill/>
          </a:ln>
        </p:spPr>
      </p:pic>
      <p:pic>
        <p:nvPicPr>
          <p:cNvPr id="2097184" name="Google Shape;317;p35" descr="http://www.bostondynamics.com/img/PETMAN_Mar-2012_crop.jpg"/>
          <p:cNvPicPr preferRelativeResize="0">
            <a:picLocks/>
          </p:cNvPicPr>
          <p:nvPr/>
        </p:nvPicPr>
        <p:blipFill rotWithShape="1">
          <a:blip xmlns:r="http://schemas.openxmlformats.org/officeDocument/2006/relationships" r:embed="rId3">
            <a:alphaModFix/>
          </a:blip>
          <a:srcRect l="0" t="0" r="0" b="0"/>
          <a:stretch>
            <a:fillRect/>
          </a:stretch>
        </p:blipFill>
        <p:spPr>
          <a:xfrm>
            <a:off x="7010400" y="2724150"/>
            <a:ext cx="1600200" cy="2261821"/>
          </a:xfrm>
          <a:prstGeom prst="rect"/>
          <a:noFill/>
          <a:ln>
            <a:noFill/>
          </a:ln>
        </p:spPr>
      </p:pic>
      <p:pic>
        <p:nvPicPr>
          <p:cNvPr id="2097185" name="Google Shape;318;p35"/>
          <p:cNvPicPr preferRelativeResize="0">
            <a:picLocks/>
          </p:cNvPicPr>
          <p:nvPr/>
        </p:nvPicPr>
        <p:blipFill rotWithShape="1">
          <a:blip xmlns:r="http://schemas.openxmlformats.org/officeDocument/2006/relationships" r:embed="rId4">
            <a:alphaModFix/>
          </a:blip>
          <a:srcRect l="0" t="0" r="0" b="0"/>
          <a:stretch>
            <a:fillRect/>
          </a:stretch>
        </p:blipFill>
        <p:spPr>
          <a:xfrm>
            <a:off x="3733800" y="3137964"/>
            <a:ext cx="2590800" cy="1626368"/>
          </a:xfrm>
          <a:prstGeom prst="rect"/>
          <a:noFill/>
          <a:ln>
            <a:noFill/>
          </a:ln>
        </p:spPr>
      </p:pic>
      <p:sp>
        <p:nvSpPr>
          <p:cNvPr id="1048737" name="Google Shape;319;p35"/>
          <p:cNvSpPr txBox="1"/>
          <p:nvPr/>
        </p:nvSpPr>
        <p:spPr>
          <a:xfrm>
            <a:off x="4800600" y="-19050"/>
            <a:ext cx="2151626" cy="276999"/>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200" lang="en-US">
                <a:solidFill>
                  <a:srgbClr val="FF0000"/>
                </a:solidFill>
                <a:latin typeface="Calibri"/>
                <a:ea typeface="Calibri"/>
                <a:cs typeface="Calibri"/>
                <a:sym typeface="Calibri"/>
              </a:rPr>
              <a:t>Demo 1: ROBOTICS – soccer.avi</a:t>
            </a:r>
            <a:endParaRPr sz="1200">
              <a:solidFill>
                <a:srgbClr val="FF0000"/>
              </a:solidFill>
              <a:latin typeface="Calibri"/>
              <a:ea typeface="Calibri"/>
              <a:cs typeface="Calibri"/>
              <a:sym typeface="Calibri"/>
            </a:endParaRPr>
          </a:p>
        </p:txBody>
      </p:sp>
      <p:sp>
        <p:nvSpPr>
          <p:cNvPr id="1048738" name="Google Shape;320;p35"/>
          <p:cNvSpPr txBox="1"/>
          <p:nvPr/>
        </p:nvSpPr>
        <p:spPr>
          <a:xfrm>
            <a:off x="4800600" y="206573"/>
            <a:ext cx="2229622" cy="276999"/>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200" lang="en-US">
                <a:solidFill>
                  <a:srgbClr val="FF0000"/>
                </a:solidFill>
                <a:latin typeface="Calibri"/>
                <a:ea typeface="Calibri"/>
                <a:cs typeface="Calibri"/>
                <a:sym typeface="Calibri"/>
              </a:rPr>
              <a:t>Demo 2: ROBOTICS – soccer2.avi</a:t>
            </a:r>
          </a:p>
        </p:txBody>
      </p:sp>
      <p:sp>
        <p:nvSpPr>
          <p:cNvPr id="1048739" name="Google Shape;321;p35"/>
          <p:cNvSpPr txBox="1"/>
          <p:nvPr/>
        </p:nvSpPr>
        <p:spPr>
          <a:xfrm>
            <a:off x="4800600" y="417031"/>
            <a:ext cx="2014794" cy="276999"/>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200" lang="en-US">
                <a:solidFill>
                  <a:srgbClr val="FF0000"/>
                </a:solidFill>
                <a:latin typeface="Calibri"/>
                <a:ea typeface="Calibri"/>
                <a:cs typeface="Calibri"/>
                <a:sym typeface="Calibri"/>
              </a:rPr>
              <a:t>Demo 3: ROBOTICS – gcar.avi</a:t>
            </a:r>
            <a:endParaRPr sz="1200">
              <a:solidFill>
                <a:srgbClr val="FF0000"/>
              </a:solidFill>
              <a:latin typeface="Calibri"/>
              <a:ea typeface="Calibri"/>
              <a:cs typeface="Calibri"/>
              <a:sym typeface="Calibri"/>
            </a:endParaRPr>
          </a:p>
        </p:txBody>
      </p:sp>
      <p:sp>
        <p:nvSpPr>
          <p:cNvPr id="1048740" name="Google Shape;322;p35"/>
          <p:cNvSpPr txBox="1"/>
          <p:nvPr/>
        </p:nvSpPr>
        <p:spPr>
          <a:xfrm>
            <a:off x="6992374" y="0"/>
            <a:ext cx="2224813" cy="276999"/>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200" lang="en-US">
                <a:solidFill>
                  <a:srgbClr val="FF0000"/>
                </a:solidFill>
                <a:latin typeface="Calibri"/>
                <a:ea typeface="Calibri"/>
                <a:cs typeface="Calibri"/>
                <a:sym typeface="Calibri"/>
              </a:rPr>
              <a:t>Demo 4: ROBOTICS – laundry.avi</a:t>
            </a:r>
            <a:endParaRPr sz="1200">
              <a:solidFill>
                <a:srgbClr val="FF0000"/>
              </a:solidFill>
              <a:latin typeface="Calibri"/>
              <a:ea typeface="Calibri"/>
              <a:cs typeface="Calibri"/>
              <a:sym typeface="Calibri"/>
            </a:endParaRPr>
          </a:p>
        </p:txBody>
      </p:sp>
      <p:sp>
        <p:nvSpPr>
          <p:cNvPr id="1048741" name="Google Shape;323;p35"/>
          <p:cNvSpPr txBox="1"/>
          <p:nvPr/>
        </p:nvSpPr>
        <p:spPr>
          <a:xfrm>
            <a:off x="6983816" y="209550"/>
            <a:ext cx="2236384" cy="276999"/>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200" lang="en-US">
                <a:solidFill>
                  <a:srgbClr val="FF0000"/>
                </a:solidFill>
                <a:latin typeface="Calibri"/>
                <a:ea typeface="Calibri"/>
                <a:cs typeface="Calibri"/>
                <a:sym typeface="Calibri"/>
              </a:rPr>
              <a:t>Demo 5: ROBOTICS – petman.avi</a:t>
            </a:r>
            <a:endParaRPr sz="1200">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28" name="Shape 327"/>
        <p:cNvGrpSpPr/>
        <p:nvPr/>
      </p:nvGrpSpPr>
      <p:grpSpPr>
        <a:xfrm>
          <a:off x="0" y="0"/>
          <a:ext cx="0" cy="0"/>
          <a:chOff x="0" y="0"/>
          <a:chExt cx="0" cy="0"/>
        </a:xfrm>
      </p:grpSpPr>
      <p:sp>
        <p:nvSpPr>
          <p:cNvPr id="1048745" name="Google Shape;328;p36"/>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Robots</a:t>
            </a:r>
          </a:p>
        </p:txBody>
      </p:sp>
      <p:sp>
        <p:nvSpPr>
          <p:cNvPr id="1048746" name="Google Shape;329;p36"/>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p:txBody>
      </p:sp>
      <p:pic>
        <p:nvPicPr>
          <p:cNvPr id="2097186" name="Google Shape;330;p36"/>
          <p:cNvPicPr preferRelativeResize="0">
            <a:picLocks/>
          </p:cNvPicPr>
          <p:nvPr/>
        </p:nvPicPr>
        <p:blipFill rotWithShape="1">
          <a:blip xmlns:r="http://schemas.openxmlformats.org/officeDocument/2006/relationships" r:embed="rId1">
            <a:alphaModFix/>
          </a:blip>
          <a:srcRect l="0" t="0" r="0" b="49842"/>
          <a:stretch>
            <a:fillRect/>
          </a:stretch>
        </p:blipFill>
        <p:spPr>
          <a:xfrm>
            <a:off x="192496" y="1200150"/>
            <a:ext cx="8951504" cy="3367419"/>
          </a:xfrm>
          <a:prstGeom prst="rect"/>
          <a:noFill/>
          <a:ln>
            <a:noFill/>
          </a:ln>
        </p:spPr>
      </p:pic>
      <p:sp>
        <p:nvSpPr>
          <p:cNvPr id="1048747" name="Google Shape;331;p36"/>
          <p:cNvSpPr txBox="1"/>
          <p:nvPr/>
        </p:nvSpPr>
        <p:spPr>
          <a:xfrm>
            <a:off x="3870106" y="469977"/>
            <a:ext cx="184666"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7186"/>
                                        </p:tgtEl>
                                        <p:attrNameLst>
                                          <p:attrName>style.visibility</p:attrName>
                                        </p:attrNameLst>
                                      </p:cBhvr>
                                      <p:to>
                                        <p:strVal val="visible"/>
                                      </p:to>
                                    </p:set>
                                    <p:animEffect transition="in" filter="fade">
                                      <p:cBhvr>
                                        <p:cTn dur="5000"/>
                                        <p:tgtEl>
                                          <p:spTgt spid="2097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1" name="Shape 335"/>
        <p:cNvGrpSpPr/>
        <p:nvPr/>
      </p:nvGrpSpPr>
      <p:grpSpPr>
        <a:xfrm>
          <a:off x="0" y="0"/>
          <a:ext cx="0" cy="0"/>
          <a:chOff x="0" y="0"/>
          <a:chExt cx="0" cy="0"/>
        </a:xfrm>
      </p:grpSpPr>
      <p:sp>
        <p:nvSpPr>
          <p:cNvPr id="1048750" name="Google Shape;336;p37"/>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Robots</a:t>
            </a:r>
          </a:p>
        </p:txBody>
      </p:sp>
      <p:sp>
        <p:nvSpPr>
          <p:cNvPr id="1048751" name="Google Shape;337;p37"/>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p:txBody>
      </p:sp>
      <p:pic>
        <p:nvPicPr>
          <p:cNvPr id="2097187" name="Google Shape;338;p37"/>
          <p:cNvPicPr preferRelativeResize="0">
            <a:picLocks/>
          </p:cNvPicPr>
          <p:nvPr/>
        </p:nvPicPr>
        <p:blipFill rotWithShape="1">
          <a:blip xmlns:r="http://schemas.openxmlformats.org/officeDocument/2006/relationships" r:embed="rId1">
            <a:alphaModFix/>
          </a:blip>
          <a:srcRect l="0" t="0" r="0" b="0"/>
          <a:stretch>
            <a:fillRect/>
          </a:stretch>
        </p:blipFill>
        <p:spPr>
          <a:xfrm>
            <a:off x="1123950" y="819150"/>
            <a:ext cx="7029450" cy="3905250"/>
          </a:xfrm>
          <a:prstGeom prst="rect"/>
          <a:noFill/>
          <a:ln>
            <a:noFill/>
          </a:ln>
        </p:spPr>
      </p:pic>
      <p:sp>
        <p:nvSpPr>
          <p:cNvPr id="1048752" name="Google Shape;339;p37"/>
          <p:cNvSpPr txBox="1"/>
          <p:nvPr/>
        </p:nvSpPr>
        <p:spPr>
          <a:xfrm>
            <a:off x="0" y="4841458"/>
            <a:ext cx="6997977" cy="311621"/>
          </a:xfrm>
          <a:prstGeom prst="rect"/>
          <a:noFill/>
          <a:ln>
            <a:noFill/>
          </a:ln>
        </p:spPr>
        <p:txBody>
          <a:bodyPr anchor="t" anchorCtr="0" bIns="45700" lIns="91400" rIns="91400" spcFirstLastPara="1" tIns="45700" wrap="square">
            <a:spAutoFit/>
          </a:bodyPr>
          <a:p>
            <a:pPr algn="l" indent="0" lvl="0" marL="0" marR="0" rtl="0">
              <a:spcBef>
                <a:spcPts val="0"/>
              </a:spcBef>
              <a:spcAft>
                <a:spcPts val="0"/>
              </a:spcAft>
              <a:buNone/>
            </a:pPr>
            <a:r>
              <a:rPr sz="1400" lang="en-US">
                <a:solidFill>
                  <a:schemeClr val="dk1"/>
                </a:solidFill>
                <a:latin typeface="Calibri"/>
                <a:ea typeface="Calibri"/>
                <a:cs typeface="Calibri"/>
                <a:sym typeface="Calibri"/>
              </a:rPr>
              <a:t>[Levine*, Finn*, Darrell, Abbeel, JMLR 2016]</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187"/>
                                        </p:tgtEl>
                                        <p:attrNameLst>
                                          <p:attrName>style.visibility</p:attrName>
                                        </p:attrNameLst>
                                      </p:cBhvr>
                                      <p:to>
                                        <p:strVal val="visible"/>
                                      </p:to>
                                    </p:set>
                                    <p:animEffect transition="in" filter="fade">
                                      <p:cBhvr>
                                        <p:cTn dur="5000"/>
                                        <p:tgtEl>
                                          <p:spTgt spid="2097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4" name="Shape 343"/>
        <p:cNvGrpSpPr/>
        <p:nvPr/>
      </p:nvGrpSpPr>
      <p:grpSpPr>
        <a:xfrm>
          <a:off x="0" y="0"/>
          <a:ext cx="0" cy="0"/>
          <a:chOff x="0" y="0"/>
          <a:chExt cx="0" cy="0"/>
        </a:xfrm>
      </p:grpSpPr>
      <p:sp>
        <p:nvSpPr>
          <p:cNvPr id="1048755" name="Google Shape;344;p38"/>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Human-AI Interaction</a:t>
            </a:r>
          </a:p>
        </p:txBody>
      </p:sp>
      <p:sp>
        <p:nvSpPr>
          <p:cNvPr id="1048756" name="Google Shape;345;p38"/>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p:txBody>
      </p:sp>
      <p:pic>
        <p:nvPicPr>
          <p:cNvPr id="2097188" name="Google Shape;346;p38"/>
          <p:cNvPicPr preferRelativeResize="0">
            <a:picLocks/>
          </p:cNvPicPr>
          <p:nvPr/>
        </p:nvPicPr>
        <p:blipFill rotWithShape="1">
          <a:blip xmlns:r="http://schemas.openxmlformats.org/officeDocument/2006/relationships" r:embed="rId1">
            <a:alphaModFix/>
          </a:blip>
          <a:srcRect l="0" t="49773" r="0" b="0"/>
          <a:stretch>
            <a:fillRect/>
          </a:stretch>
        </p:blipFill>
        <p:spPr>
          <a:xfrm>
            <a:off x="91048" y="1716167"/>
            <a:ext cx="8961903" cy="2531983"/>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7188"/>
                                        </p:tgtEl>
                                        <p:attrNameLst>
                                          <p:attrName>style.visibility</p:attrName>
                                        </p:attrNameLst>
                                      </p:cBhvr>
                                      <p:to>
                                        <p:strVal val="visible"/>
                                      </p:to>
                                    </p:set>
                                    <p:animEffect transition="in" filter="fade">
                                      <p:cBhvr>
                                        <p:cTn dur="5000"/>
                                        <p:tgtEl>
                                          <p:spTgt spid="2097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37" name="Shape 351"/>
        <p:cNvGrpSpPr/>
        <p:nvPr/>
      </p:nvGrpSpPr>
      <p:grpSpPr>
        <a:xfrm>
          <a:off x="0" y="0"/>
          <a:ext cx="0" cy="0"/>
          <a:chOff x="0" y="0"/>
          <a:chExt cx="0" cy="0"/>
        </a:xfrm>
      </p:grpSpPr>
      <p:sp>
        <p:nvSpPr>
          <p:cNvPr id="1048759" name="Google Shape;352;p39"/>
          <p:cNvSpPr txBox="1"/>
          <p:nvPr/>
        </p:nvSpPr>
        <p:spPr>
          <a:xfrm>
            <a:off x="275896" y="273844"/>
            <a:ext cx="8757745" cy="994172"/>
          </a:xfrm>
          <a:prstGeom prst="rect"/>
          <a:noFill/>
          <a:ln>
            <a:noFill/>
          </a:ln>
        </p:spPr>
        <p:txBody>
          <a:bodyPr anchor="t" anchorCtr="0" bIns="45700" lIns="91425" rIns="91425" spcFirstLastPara="1" tIns="45700" wrap="square">
            <a:noAutofit/>
          </a:bodyPr>
          <a:p>
            <a:pPr algn="l" indent="0" lvl="0" marL="0" marR="0" rtl="0">
              <a:lnSpc>
                <a:spcPct val="90000"/>
              </a:lnSpc>
              <a:spcBef>
                <a:spcPts val="0"/>
              </a:spcBef>
              <a:spcAft>
                <a:spcPts val="0"/>
              </a:spcAft>
              <a:buClr>
                <a:schemeClr val="dk1"/>
              </a:buClr>
              <a:buSzPts val="3300"/>
              <a:buFont typeface="Arial"/>
              <a:buNone/>
            </a:pPr>
            <a:r>
              <a:t/>
            </a:r>
            <a:endParaRPr sz="3300">
              <a:solidFill>
                <a:schemeClr val="dk1"/>
              </a:solidFill>
              <a:latin typeface="Arial"/>
              <a:ea typeface="Arial"/>
              <a:cs typeface="Arial"/>
              <a:sym typeface="Arial"/>
            </a:endParaRPr>
          </a:p>
        </p:txBody>
      </p:sp>
      <p:pic>
        <p:nvPicPr>
          <p:cNvPr id="2097189" name="Google Shape;353;p39"/>
          <p:cNvPicPr preferRelativeResize="0">
            <a:picLocks/>
          </p:cNvPicPr>
          <p:nvPr/>
        </p:nvPicPr>
        <p:blipFill rotWithShape="1">
          <a:blip xmlns:r="http://schemas.openxmlformats.org/officeDocument/2006/relationships" r:embed="rId1">
            <a:alphaModFix/>
          </a:blip>
          <a:srcRect l="0" t="0" r="0" b="0"/>
          <a:stretch>
            <a:fillRect/>
          </a:stretch>
        </p:blipFill>
        <p:spPr>
          <a:xfrm>
            <a:off x="734158" y="884483"/>
            <a:ext cx="7675685" cy="4064038"/>
          </a:xfrm>
          <a:prstGeom prst="rect"/>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0" name="Shape 358"/>
        <p:cNvGrpSpPr/>
        <p:nvPr/>
      </p:nvGrpSpPr>
      <p:grpSpPr>
        <a:xfrm>
          <a:off x="0" y="0"/>
          <a:ext cx="0" cy="0"/>
          <a:chOff x="0" y="0"/>
          <a:chExt cx="0" cy="0"/>
        </a:xfrm>
      </p:grpSpPr>
      <p:pic>
        <p:nvPicPr>
          <p:cNvPr id="2097190" name="Google Shape;359;p40"/>
          <p:cNvPicPr preferRelativeResize="0">
            <a:picLocks/>
          </p:cNvPicPr>
          <p:nvPr/>
        </p:nvPicPr>
        <p:blipFill rotWithShape="1">
          <a:blip xmlns:r="http://schemas.openxmlformats.org/officeDocument/2006/relationships" r:embed="rId1">
            <a:alphaModFix amt="70000"/>
          </a:blip>
          <a:srcRect l="0" t="0" r="0" b="0"/>
          <a:stretch>
            <a:fillRect/>
          </a:stretch>
        </p:blipFill>
        <p:spPr>
          <a:xfrm>
            <a:off x="1638300" y="0"/>
            <a:ext cx="5829300" cy="5143500"/>
          </a:xfrm>
          <a:prstGeom prst="rect"/>
          <a:noFill/>
          <a:ln>
            <a:noFill/>
          </a:ln>
        </p:spPr>
      </p:pic>
      <p:pic>
        <p:nvPicPr>
          <p:cNvPr id="2097191" name="Google Shape;360;p40"/>
          <p:cNvPicPr preferRelativeResize="0">
            <a:picLocks/>
          </p:cNvPicPr>
          <p:nvPr/>
        </p:nvPicPr>
        <p:blipFill rotWithShape="1">
          <a:blip xmlns:r="http://schemas.openxmlformats.org/officeDocument/2006/relationships" r:embed="rId2">
            <a:alphaModFix/>
          </a:blip>
          <a:srcRect l="0" t="0" r="0" b="0"/>
          <a:stretch>
            <a:fillRect/>
          </a:stretch>
        </p:blipFill>
        <p:spPr>
          <a:xfrm rot="-5400000">
            <a:off x="4083187" y="3355342"/>
            <a:ext cx="751208" cy="424808"/>
          </a:xfrm>
          <a:prstGeom prst="rect"/>
          <a:noFill/>
          <a:ln>
            <a:noFill/>
          </a:ln>
        </p:spPr>
      </p:pic>
      <p:pic>
        <p:nvPicPr>
          <p:cNvPr id="2097192" name="Google Shape;361;p40"/>
          <p:cNvPicPr preferRelativeResize="0">
            <a:picLocks/>
          </p:cNvPicPr>
          <p:nvPr/>
        </p:nvPicPr>
        <p:blipFill rotWithShape="1">
          <a:blip xmlns:r="http://schemas.openxmlformats.org/officeDocument/2006/relationships" r:embed="rId3">
            <a:alphaModFix/>
          </a:blip>
          <a:srcRect l="0" t="0" r="0" b="0"/>
          <a:stretch>
            <a:fillRect/>
          </a:stretch>
        </p:blipFill>
        <p:spPr>
          <a:xfrm rot="-5400000">
            <a:off x="3197241" y="4106551"/>
            <a:ext cx="751208" cy="424808"/>
          </a:xfrm>
          <a:prstGeom prst="rect"/>
          <a:noFill/>
          <a:ln>
            <a:noFill/>
          </a:ln>
        </p:spPr>
      </p:pic>
      <p:pic>
        <p:nvPicPr>
          <p:cNvPr id="2097193" name="Google Shape;362;p40"/>
          <p:cNvPicPr preferRelativeResize="0">
            <a:picLocks/>
          </p:cNvPicPr>
          <p:nvPr/>
        </p:nvPicPr>
        <p:blipFill rotWithShape="1">
          <a:blip xmlns:r="http://schemas.openxmlformats.org/officeDocument/2006/relationships" r:embed="rId4">
            <a:alphaModFix amt="70000"/>
          </a:blip>
          <a:srcRect l="0" t="0" r="0" b="0"/>
          <a:stretch>
            <a:fillRect/>
          </a:stretch>
        </p:blipFill>
        <p:spPr>
          <a:xfrm>
            <a:off x="7467601" y="0"/>
            <a:ext cx="520700" cy="5143500"/>
          </a:xfrm>
          <a:prstGeom prst="rect"/>
          <a:noFill/>
          <a:ln>
            <a:noFill/>
          </a:ln>
        </p:spPr>
      </p:pic>
      <p:pic>
        <p:nvPicPr>
          <p:cNvPr id="2097194" name="Google Shape;363;p40"/>
          <p:cNvPicPr preferRelativeResize="0">
            <a:picLocks/>
          </p:cNvPicPr>
          <p:nvPr/>
        </p:nvPicPr>
        <p:blipFill rotWithShape="1">
          <a:blip xmlns:r="http://schemas.openxmlformats.org/officeDocument/2006/relationships" r:embed="rId5">
            <a:alphaModFix amt="70000"/>
          </a:blip>
          <a:srcRect l="0" t="0" r="0" b="0"/>
          <a:stretch>
            <a:fillRect/>
          </a:stretch>
        </p:blipFill>
        <p:spPr>
          <a:xfrm>
            <a:off x="1155701" y="0"/>
            <a:ext cx="482600" cy="5143500"/>
          </a:xfrm>
          <a:prstGeom prst="rect"/>
          <a:noFill/>
          <a:ln>
            <a:noFill/>
          </a:ln>
        </p:spPr>
      </p:pic>
      <p:pic>
        <p:nvPicPr>
          <p:cNvPr id="2097195" name="Google Shape;364;p40"/>
          <p:cNvPicPr preferRelativeResize="0">
            <a:picLocks/>
          </p:cNvPicPr>
          <p:nvPr/>
        </p:nvPicPr>
        <p:blipFill rotWithShape="1">
          <a:blip xmlns:r="http://schemas.openxmlformats.org/officeDocument/2006/relationships" r:embed="rId6">
            <a:alphaModFix/>
          </a:blip>
          <a:srcRect l="0" t="0" r="0" b="0"/>
          <a:stretch>
            <a:fillRect/>
          </a:stretch>
        </p:blipFill>
        <p:spPr>
          <a:xfrm rot="-5400000">
            <a:off x="3204675" y="2270243"/>
            <a:ext cx="751208" cy="424808"/>
          </a:xfrm>
          <a:prstGeom prst="rect"/>
          <a:noFill/>
          <a:ln>
            <a:noFill/>
          </a:ln>
        </p:spPr>
      </p:pic>
      <p:pic>
        <p:nvPicPr>
          <p:cNvPr id="2097196" name="Google Shape;365;p40"/>
          <p:cNvPicPr preferRelativeResize="0">
            <a:picLocks/>
          </p:cNvPicPr>
          <p:nvPr/>
        </p:nvPicPr>
        <p:blipFill rotWithShape="1">
          <a:blip xmlns:r="http://schemas.openxmlformats.org/officeDocument/2006/relationships" r:embed="rId6">
            <a:alphaModFix/>
          </a:blip>
          <a:srcRect l="0" t="0" r="0" b="0"/>
          <a:stretch>
            <a:fillRect/>
          </a:stretch>
        </p:blipFill>
        <p:spPr>
          <a:xfrm rot="-5400000">
            <a:off x="3204676" y="465513"/>
            <a:ext cx="751208" cy="424808"/>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3" name="Shape 370"/>
        <p:cNvGrpSpPr/>
        <p:nvPr/>
      </p:nvGrpSpPr>
      <p:grpSpPr>
        <a:xfrm>
          <a:off x="0" y="0"/>
          <a:ext cx="0" cy="0"/>
          <a:chOff x="0" y="0"/>
          <a:chExt cx="0" cy="0"/>
        </a:xfrm>
      </p:grpSpPr>
      <p:pic>
        <p:nvPicPr>
          <p:cNvPr id="2097197" name="Google Shape;371;p41"/>
          <p:cNvPicPr preferRelativeResize="0">
            <a:picLocks/>
          </p:cNvPicPr>
          <p:nvPr/>
        </p:nvPicPr>
        <p:blipFill rotWithShape="1">
          <a:blip xmlns:r="http://schemas.openxmlformats.org/officeDocument/2006/relationships" r:embed="rId1">
            <a:alphaModFix amt="70000"/>
          </a:blip>
          <a:srcRect l="0" t="0" r="0" b="0"/>
          <a:stretch>
            <a:fillRect/>
          </a:stretch>
        </p:blipFill>
        <p:spPr>
          <a:xfrm>
            <a:off x="1638300" y="0"/>
            <a:ext cx="5829300" cy="5143500"/>
          </a:xfrm>
          <a:prstGeom prst="rect"/>
          <a:noFill/>
          <a:ln>
            <a:noFill/>
          </a:ln>
        </p:spPr>
      </p:pic>
      <p:pic>
        <p:nvPicPr>
          <p:cNvPr id="2097198" name="Google Shape;372;p41"/>
          <p:cNvPicPr preferRelativeResize="0">
            <a:picLocks/>
          </p:cNvPicPr>
          <p:nvPr/>
        </p:nvPicPr>
        <p:blipFill rotWithShape="1">
          <a:blip xmlns:r="http://schemas.openxmlformats.org/officeDocument/2006/relationships" r:embed="rId2">
            <a:alphaModFix amt="20000"/>
          </a:blip>
          <a:srcRect l="0" t="0" r="0" b="0"/>
          <a:stretch>
            <a:fillRect/>
          </a:stretch>
        </p:blipFill>
        <p:spPr>
          <a:xfrm rot="-5400000">
            <a:off x="3197241" y="4106551"/>
            <a:ext cx="751208" cy="424808"/>
          </a:xfrm>
          <a:prstGeom prst="rect"/>
          <a:noFill/>
          <a:ln>
            <a:noFill/>
          </a:ln>
        </p:spPr>
      </p:pic>
      <p:pic>
        <p:nvPicPr>
          <p:cNvPr id="2097199" name="Google Shape;373;p41"/>
          <p:cNvPicPr preferRelativeResize="0">
            <a:picLocks/>
          </p:cNvPicPr>
          <p:nvPr/>
        </p:nvPicPr>
        <p:blipFill rotWithShape="1">
          <a:blip xmlns:r="http://schemas.openxmlformats.org/officeDocument/2006/relationships" r:embed="rId3">
            <a:alphaModFix amt="70000"/>
          </a:blip>
          <a:srcRect l="0" t="0" r="0" b="0"/>
          <a:stretch>
            <a:fillRect/>
          </a:stretch>
        </p:blipFill>
        <p:spPr>
          <a:xfrm>
            <a:off x="7467601" y="0"/>
            <a:ext cx="520700" cy="5143500"/>
          </a:xfrm>
          <a:prstGeom prst="rect"/>
          <a:noFill/>
          <a:ln>
            <a:noFill/>
          </a:ln>
        </p:spPr>
      </p:pic>
      <p:pic>
        <p:nvPicPr>
          <p:cNvPr id="2097200" name="Google Shape;374;p41"/>
          <p:cNvPicPr preferRelativeResize="0">
            <a:picLocks/>
          </p:cNvPicPr>
          <p:nvPr/>
        </p:nvPicPr>
        <p:blipFill rotWithShape="1">
          <a:blip xmlns:r="http://schemas.openxmlformats.org/officeDocument/2006/relationships" r:embed="rId4">
            <a:alphaModFix amt="70000"/>
          </a:blip>
          <a:srcRect l="0" t="0" r="0" b="0"/>
          <a:stretch>
            <a:fillRect/>
          </a:stretch>
        </p:blipFill>
        <p:spPr>
          <a:xfrm>
            <a:off x="1155701" y="0"/>
            <a:ext cx="482600" cy="5143500"/>
          </a:xfrm>
          <a:prstGeom prst="rect"/>
          <a:noFill/>
          <a:ln>
            <a:noFill/>
          </a:ln>
        </p:spPr>
      </p:pic>
      <p:pic>
        <p:nvPicPr>
          <p:cNvPr id="2097201" name="Google Shape;375;p41"/>
          <p:cNvPicPr preferRelativeResize="0">
            <a:picLocks/>
          </p:cNvPicPr>
          <p:nvPr/>
        </p:nvPicPr>
        <p:blipFill rotWithShape="1">
          <a:blip xmlns:r="http://schemas.openxmlformats.org/officeDocument/2006/relationships" r:embed="rId2">
            <a:alphaModFix amt="20000"/>
          </a:blip>
          <a:srcRect l="0" t="0" r="0" b="0"/>
          <a:stretch>
            <a:fillRect/>
          </a:stretch>
        </p:blipFill>
        <p:spPr>
          <a:xfrm rot="-5400000">
            <a:off x="3204675" y="2270243"/>
            <a:ext cx="751208" cy="424808"/>
          </a:xfrm>
          <a:prstGeom prst="rect"/>
          <a:noFill/>
          <a:ln>
            <a:noFill/>
          </a:ln>
        </p:spPr>
      </p:pic>
      <p:pic>
        <p:nvPicPr>
          <p:cNvPr id="2097202" name="Google Shape;376;p41"/>
          <p:cNvPicPr preferRelativeResize="0">
            <a:picLocks/>
          </p:cNvPicPr>
          <p:nvPr/>
        </p:nvPicPr>
        <p:blipFill rotWithShape="1">
          <a:blip xmlns:r="http://schemas.openxmlformats.org/officeDocument/2006/relationships" r:embed="rId5">
            <a:alphaModFix/>
          </a:blip>
          <a:srcRect l="0" t="0" r="0" b="0"/>
          <a:stretch>
            <a:fillRect/>
          </a:stretch>
        </p:blipFill>
        <p:spPr>
          <a:xfrm rot="-5400000">
            <a:off x="4083187" y="3355342"/>
            <a:ext cx="751208" cy="424808"/>
          </a:xfrm>
          <a:prstGeom prst="rect"/>
          <a:noFill/>
          <a:ln>
            <a:noFill/>
          </a:ln>
        </p:spPr>
      </p:pic>
      <p:pic>
        <p:nvPicPr>
          <p:cNvPr id="2097203" name="Google Shape;377;p41"/>
          <p:cNvPicPr preferRelativeResize="0">
            <a:picLocks/>
          </p:cNvPicPr>
          <p:nvPr/>
        </p:nvPicPr>
        <p:blipFill rotWithShape="1">
          <a:blip xmlns:r="http://schemas.openxmlformats.org/officeDocument/2006/relationships" r:embed="rId2">
            <a:alphaModFix amt="35000"/>
          </a:blip>
          <a:srcRect l="0" t="0" r="0" b="0"/>
          <a:stretch>
            <a:fillRect/>
          </a:stretch>
        </p:blipFill>
        <p:spPr>
          <a:xfrm rot="-5400000">
            <a:off x="3204676" y="1716409"/>
            <a:ext cx="751208" cy="424808"/>
          </a:xfrm>
          <a:prstGeom prst="rect"/>
          <a:noFill/>
          <a:ln>
            <a:noFill/>
          </a:ln>
        </p:spPr>
      </p:pic>
      <p:pic>
        <p:nvPicPr>
          <p:cNvPr id="2097204" name="Google Shape;378;p41"/>
          <p:cNvPicPr preferRelativeResize="0">
            <a:picLocks/>
          </p:cNvPicPr>
          <p:nvPr/>
        </p:nvPicPr>
        <p:blipFill rotWithShape="1">
          <a:blip xmlns:r="http://schemas.openxmlformats.org/officeDocument/2006/relationships" r:embed="rId2">
            <a:alphaModFix amt="70000"/>
          </a:blip>
          <a:srcRect l="0" t="0" r="0" b="0"/>
          <a:stretch>
            <a:fillRect/>
          </a:stretch>
        </p:blipFill>
        <p:spPr>
          <a:xfrm rot="-5400000">
            <a:off x="3204676" y="1162573"/>
            <a:ext cx="751208" cy="424808"/>
          </a:xfrm>
          <a:prstGeom prst="rect"/>
          <a:noFill/>
          <a:ln>
            <a:noFill/>
          </a:ln>
        </p:spPr>
      </p:pic>
      <p:pic>
        <p:nvPicPr>
          <p:cNvPr id="2097205" name="Google Shape;379;p41"/>
          <p:cNvPicPr preferRelativeResize="0">
            <a:picLocks/>
          </p:cNvPicPr>
          <p:nvPr/>
        </p:nvPicPr>
        <p:blipFill rotWithShape="1">
          <a:blip xmlns:r="http://schemas.openxmlformats.org/officeDocument/2006/relationships" r:embed="rId2">
            <a:alphaModFix amt="35000"/>
          </a:blip>
          <a:srcRect l="0" t="0" r="0" b="0"/>
          <a:stretch>
            <a:fillRect/>
          </a:stretch>
        </p:blipFill>
        <p:spPr>
          <a:xfrm rot="-5400000">
            <a:off x="3197241" y="3544858"/>
            <a:ext cx="751208" cy="424808"/>
          </a:xfrm>
          <a:prstGeom prst="rect"/>
          <a:noFill/>
          <a:ln>
            <a:noFill/>
          </a:ln>
        </p:spPr>
      </p:pic>
      <p:pic>
        <p:nvPicPr>
          <p:cNvPr id="2097206" name="Google Shape;380;p41"/>
          <p:cNvPicPr preferRelativeResize="0">
            <a:picLocks/>
          </p:cNvPicPr>
          <p:nvPr/>
        </p:nvPicPr>
        <p:blipFill rotWithShape="1">
          <a:blip xmlns:r="http://schemas.openxmlformats.org/officeDocument/2006/relationships" r:embed="rId2">
            <a:alphaModFix amt="70000"/>
          </a:blip>
          <a:srcRect l="0" t="0" r="0" b="0"/>
          <a:stretch>
            <a:fillRect/>
          </a:stretch>
        </p:blipFill>
        <p:spPr>
          <a:xfrm rot="-5400000">
            <a:off x="3197240" y="2991022"/>
            <a:ext cx="751208" cy="424808"/>
          </a:xfrm>
          <a:prstGeom prst="rect"/>
          <a:noFill/>
          <a:ln>
            <a:noFill/>
          </a:ln>
        </p:spPr>
      </p:pic>
      <p:pic>
        <p:nvPicPr>
          <p:cNvPr id="2097207" name="Google Shape;381;p41"/>
          <p:cNvPicPr preferRelativeResize="0">
            <a:picLocks/>
          </p:cNvPicPr>
          <p:nvPr/>
        </p:nvPicPr>
        <p:blipFill rotWithShape="1">
          <a:blip xmlns:r="http://schemas.openxmlformats.org/officeDocument/2006/relationships" r:embed="rId2">
            <a:alphaModFix amt="20000"/>
          </a:blip>
          <a:srcRect l="0" t="0" r="0" b="0"/>
          <a:stretch>
            <a:fillRect/>
          </a:stretch>
        </p:blipFill>
        <p:spPr>
          <a:xfrm rot="-5400000">
            <a:off x="3204676" y="465513"/>
            <a:ext cx="751208" cy="424808"/>
          </a:xfrm>
          <a:prstGeom prst="rect"/>
          <a:noFill/>
          <a:ln>
            <a:noFill/>
          </a:ln>
        </p:spPr>
      </p:pic>
      <p:pic>
        <p:nvPicPr>
          <p:cNvPr id="2097208" name="Google Shape;382;p41"/>
          <p:cNvPicPr preferRelativeResize="0">
            <a:picLocks/>
          </p:cNvPicPr>
          <p:nvPr/>
        </p:nvPicPr>
        <p:blipFill rotWithShape="1">
          <a:blip xmlns:r="http://schemas.openxmlformats.org/officeDocument/2006/relationships" r:embed="rId2">
            <a:alphaModFix/>
          </a:blip>
          <a:srcRect l="0" t="0" r="0" b="0"/>
          <a:stretch>
            <a:fillRect/>
          </a:stretch>
        </p:blipFill>
        <p:spPr>
          <a:xfrm rot="-5400000">
            <a:off x="3197239" y="2452402"/>
            <a:ext cx="751208" cy="424808"/>
          </a:xfrm>
          <a:prstGeom prst="rect"/>
          <a:noFill/>
          <a:ln>
            <a:noFill/>
          </a:ln>
        </p:spPr>
      </p:pic>
      <p:pic>
        <p:nvPicPr>
          <p:cNvPr id="2097209" name="Google Shape;383;p41"/>
          <p:cNvPicPr preferRelativeResize="0">
            <a:picLocks/>
          </p:cNvPicPr>
          <p:nvPr/>
        </p:nvPicPr>
        <p:blipFill rotWithShape="1">
          <a:blip xmlns:r="http://schemas.openxmlformats.org/officeDocument/2006/relationships" r:embed="rId2">
            <a:alphaModFix amt="70000"/>
          </a:blip>
          <a:srcRect l="0" t="0" r="0" b="0"/>
          <a:stretch>
            <a:fillRect/>
          </a:stretch>
        </p:blipFill>
        <p:spPr>
          <a:xfrm rot="-5400000">
            <a:off x="3205890" y="-75003"/>
            <a:ext cx="751208" cy="424808"/>
          </a:xfrm>
          <a:prstGeom prst="rect"/>
          <a:noFill/>
          <a:ln>
            <a:noFill/>
          </a:ln>
        </p:spPr>
      </p:pic>
      <p:pic>
        <p:nvPicPr>
          <p:cNvPr id="2097210" name="Google Shape;384;p41"/>
          <p:cNvPicPr preferRelativeResize="0">
            <a:picLocks/>
          </p:cNvPicPr>
          <p:nvPr/>
        </p:nvPicPr>
        <p:blipFill rotWithShape="1">
          <a:blip xmlns:r="http://schemas.openxmlformats.org/officeDocument/2006/relationships" r:embed="rId2">
            <a:alphaModFix/>
          </a:blip>
          <a:srcRect l="0" t="0" r="0" b="0"/>
          <a:stretch>
            <a:fillRect/>
          </a:stretch>
        </p:blipFill>
        <p:spPr>
          <a:xfrm rot="-5400000">
            <a:off x="3197241" y="600881"/>
            <a:ext cx="751208" cy="424808"/>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0" name="Shape 112"/>
        <p:cNvGrpSpPr/>
        <p:nvPr/>
      </p:nvGrpSpPr>
      <p:grpSpPr>
        <a:xfrm>
          <a:off x="0" y="0"/>
          <a:ext cx="0" cy="0"/>
          <a:chOff x="0" y="0"/>
          <a:chExt cx="0" cy="0"/>
        </a:xfrm>
      </p:grpSpPr>
      <p:pic>
        <p:nvPicPr>
          <p:cNvPr id="2097160" name="Google Shape;113;p15"/>
          <p:cNvPicPr preferRelativeResize="0">
            <a:picLocks/>
          </p:cNvPicPr>
          <p:nvPr/>
        </p:nvPicPr>
        <p:blipFill rotWithShape="1">
          <a:blip xmlns:r="http://schemas.openxmlformats.org/officeDocument/2006/relationships" r:embed="rId1">
            <a:alphaModFix/>
          </a:blip>
          <a:srcRect l="0" t="0" r="0" b="0"/>
          <a:stretch>
            <a:fillRect/>
          </a:stretch>
        </p:blipFill>
        <p:spPr>
          <a:xfrm>
            <a:off x="-1" y="0"/>
            <a:ext cx="9144001" cy="5143500"/>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6" name="Shape 389"/>
        <p:cNvGrpSpPr/>
        <p:nvPr/>
      </p:nvGrpSpPr>
      <p:grpSpPr>
        <a:xfrm>
          <a:off x="0" y="0"/>
          <a:ext cx="0" cy="0"/>
          <a:chOff x="0" y="0"/>
          <a:chExt cx="0" cy="0"/>
        </a:xfrm>
      </p:grpSpPr>
      <p:pic>
        <p:nvPicPr>
          <p:cNvPr id="2097211" name="Google Shape;390;p42"/>
          <p:cNvPicPr preferRelativeResize="0">
            <a:picLocks/>
          </p:cNvPicPr>
          <p:nvPr/>
        </p:nvPicPr>
        <p:blipFill rotWithShape="1">
          <a:blip xmlns:r="http://schemas.openxmlformats.org/officeDocument/2006/relationships" r:embed="rId1">
            <a:alphaModFix amt="70000"/>
          </a:blip>
          <a:srcRect l="0" t="0" r="0" b="0"/>
          <a:stretch>
            <a:fillRect/>
          </a:stretch>
        </p:blipFill>
        <p:spPr>
          <a:xfrm>
            <a:off x="1638300" y="0"/>
            <a:ext cx="5829300" cy="5143500"/>
          </a:xfrm>
          <a:prstGeom prst="rect"/>
          <a:noFill/>
          <a:ln>
            <a:noFill/>
          </a:ln>
        </p:spPr>
      </p:pic>
      <p:pic>
        <p:nvPicPr>
          <p:cNvPr id="2097212" name="Google Shape;391;p42"/>
          <p:cNvPicPr preferRelativeResize="0">
            <a:picLocks/>
          </p:cNvPicPr>
          <p:nvPr/>
        </p:nvPicPr>
        <p:blipFill rotWithShape="1">
          <a:blip xmlns:r="http://schemas.openxmlformats.org/officeDocument/2006/relationships" r:embed="rId2">
            <a:alphaModFix amt="20000"/>
          </a:blip>
          <a:srcRect l="0" t="0" r="0" b="0"/>
          <a:stretch>
            <a:fillRect/>
          </a:stretch>
        </p:blipFill>
        <p:spPr>
          <a:xfrm rot="-5400000">
            <a:off x="3197241" y="4106551"/>
            <a:ext cx="751208" cy="424808"/>
          </a:xfrm>
          <a:prstGeom prst="rect"/>
          <a:noFill/>
          <a:ln>
            <a:noFill/>
          </a:ln>
        </p:spPr>
      </p:pic>
      <p:pic>
        <p:nvPicPr>
          <p:cNvPr id="2097213" name="Google Shape;392;p42"/>
          <p:cNvPicPr preferRelativeResize="0">
            <a:picLocks/>
          </p:cNvPicPr>
          <p:nvPr/>
        </p:nvPicPr>
        <p:blipFill rotWithShape="1">
          <a:blip xmlns:r="http://schemas.openxmlformats.org/officeDocument/2006/relationships" r:embed="rId3">
            <a:alphaModFix amt="70000"/>
          </a:blip>
          <a:srcRect l="0" t="0" r="0" b="0"/>
          <a:stretch>
            <a:fillRect/>
          </a:stretch>
        </p:blipFill>
        <p:spPr>
          <a:xfrm>
            <a:off x="7467601" y="0"/>
            <a:ext cx="520700" cy="5143500"/>
          </a:xfrm>
          <a:prstGeom prst="rect"/>
          <a:noFill/>
          <a:ln>
            <a:noFill/>
          </a:ln>
        </p:spPr>
      </p:pic>
      <p:pic>
        <p:nvPicPr>
          <p:cNvPr id="2097214" name="Google Shape;393;p42"/>
          <p:cNvPicPr preferRelativeResize="0">
            <a:picLocks/>
          </p:cNvPicPr>
          <p:nvPr/>
        </p:nvPicPr>
        <p:blipFill rotWithShape="1">
          <a:blip xmlns:r="http://schemas.openxmlformats.org/officeDocument/2006/relationships" r:embed="rId4">
            <a:alphaModFix amt="70000"/>
          </a:blip>
          <a:srcRect l="0" t="0" r="0" b="0"/>
          <a:stretch>
            <a:fillRect/>
          </a:stretch>
        </p:blipFill>
        <p:spPr>
          <a:xfrm>
            <a:off x="1155701" y="0"/>
            <a:ext cx="482600" cy="5143500"/>
          </a:xfrm>
          <a:prstGeom prst="rect"/>
          <a:noFill/>
          <a:ln>
            <a:noFill/>
          </a:ln>
        </p:spPr>
      </p:pic>
      <p:pic>
        <p:nvPicPr>
          <p:cNvPr id="2097215" name="Google Shape;394;p42"/>
          <p:cNvPicPr preferRelativeResize="0">
            <a:picLocks/>
          </p:cNvPicPr>
          <p:nvPr/>
        </p:nvPicPr>
        <p:blipFill rotWithShape="1">
          <a:blip xmlns:r="http://schemas.openxmlformats.org/officeDocument/2006/relationships" r:embed="rId2">
            <a:alphaModFix amt="20000"/>
          </a:blip>
          <a:srcRect l="0" t="0" r="0" b="0"/>
          <a:stretch>
            <a:fillRect/>
          </a:stretch>
        </p:blipFill>
        <p:spPr>
          <a:xfrm rot="-5400000">
            <a:off x="3204675" y="2270243"/>
            <a:ext cx="751208" cy="424808"/>
          </a:xfrm>
          <a:prstGeom prst="rect"/>
          <a:noFill/>
          <a:ln>
            <a:noFill/>
          </a:ln>
        </p:spPr>
      </p:pic>
      <p:pic>
        <p:nvPicPr>
          <p:cNvPr id="2097216" name="Google Shape;395;p42"/>
          <p:cNvPicPr preferRelativeResize="0">
            <a:picLocks/>
          </p:cNvPicPr>
          <p:nvPr/>
        </p:nvPicPr>
        <p:blipFill rotWithShape="1">
          <a:blip xmlns:r="http://schemas.openxmlformats.org/officeDocument/2006/relationships" r:embed="rId5">
            <a:alphaModFix/>
          </a:blip>
          <a:srcRect l="0" t="0" r="0" b="0"/>
          <a:stretch>
            <a:fillRect/>
          </a:stretch>
        </p:blipFill>
        <p:spPr>
          <a:xfrm rot="-5400000">
            <a:off x="4083187" y="3355342"/>
            <a:ext cx="751208" cy="424808"/>
          </a:xfrm>
          <a:prstGeom prst="rect"/>
          <a:noFill/>
          <a:ln>
            <a:noFill/>
          </a:ln>
        </p:spPr>
      </p:pic>
      <p:pic>
        <p:nvPicPr>
          <p:cNvPr id="2097217" name="Google Shape;396;p42"/>
          <p:cNvPicPr preferRelativeResize="0">
            <a:picLocks/>
          </p:cNvPicPr>
          <p:nvPr/>
        </p:nvPicPr>
        <p:blipFill rotWithShape="1">
          <a:blip xmlns:r="http://schemas.openxmlformats.org/officeDocument/2006/relationships" r:embed="rId2">
            <a:alphaModFix amt="35000"/>
          </a:blip>
          <a:srcRect l="0" t="0" r="0" b="0"/>
          <a:stretch>
            <a:fillRect/>
          </a:stretch>
        </p:blipFill>
        <p:spPr>
          <a:xfrm rot="-5400000">
            <a:off x="3204676" y="1716409"/>
            <a:ext cx="751208" cy="424808"/>
          </a:xfrm>
          <a:prstGeom prst="rect"/>
          <a:noFill/>
          <a:ln>
            <a:noFill/>
          </a:ln>
        </p:spPr>
      </p:pic>
      <p:pic>
        <p:nvPicPr>
          <p:cNvPr id="2097218" name="Google Shape;397;p42"/>
          <p:cNvPicPr preferRelativeResize="0">
            <a:picLocks/>
          </p:cNvPicPr>
          <p:nvPr/>
        </p:nvPicPr>
        <p:blipFill rotWithShape="1">
          <a:blip xmlns:r="http://schemas.openxmlformats.org/officeDocument/2006/relationships" r:embed="rId2">
            <a:alphaModFix amt="70000"/>
          </a:blip>
          <a:srcRect l="0" t="0" r="0" b="0"/>
          <a:stretch>
            <a:fillRect/>
          </a:stretch>
        </p:blipFill>
        <p:spPr>
          <a:xfrm rot="-5400000">
            <a:off x="3204676" y="1162573"/>
            <a:ext cx="751208" cy="424808"/>
          </a:xfrm>
          <a:prstGeom prst="rect"/>
          <a:noFill/>
          <a:ln>
            <a:noFill/>
          </a:ln>
        </p:spPr>
      </p:pic>
      <p:pic>
        <p:nvPicPr>
          <p:cNvPr id="2097219" name="Google Shape;398;p42"/>
          <p:cNvPicPr preferRelativeResize="0">
            <a:picLocks/>
          </p:cNvPicPr>
          <p:nvPr/>
        </p:nvPicPr>
        <p:blipFill rotWithShape="1">
          <a:blip xmlns:r="http://schemas.openxmlformats.org/officeDocument/2006/relationships" r:embed="rId2">
            <a:alphaModFix/>
          </a:blip>
          <a:srcRect l="0" t="0" r="0" b="0"/>
          <a:stretch>
            <a:fillRect/>
          </a:stretch>
        </p:blipFill>
        <p:spPr>
          <a:xfrm rot="-5400000">
            <a:off x="3197241" y="600881"/>
            <a:ext cx="751208" cy="424808"/>
          </a:xfrm>
          <a:prstGeom prst="rect"/>
          <a:noFill/>
          <a:ln>
            <a:noFill/>
          </a:ln>
        </p:spPr>
      </p:pic>
      <p:pic>
        <p:nvPicPr>
          <p:cNvPr id="2097220" name="Google Shape;399;p42"/>
          <p:cNvPicPr preferRelativeResize="0">
            <a:picLocks/>
          </p:cNvPicPr>
          <p:nvPr/>
        </p:nvPicPr>
        <p:blipFill rotWithShape="1">
          <a:blip xmlns:r="http://schemas.openxmlformats.org/officeDocument/2006/relationships" r:embed="rId2">
            <a:alphaModFix amt="35000"/>
          </a:blip>
          <a:srcRect l="0" t="0" r="0" b="0"/>
          <a:stretch>
            <a:fillRect/>
          </a:stretch>
        </p:blipFill>
        <p:spPr>
          <a:xfrm rot="-5400000">
            <a:off x="3197240" y="3852765"/>
            <a:ext cx="751208" cy="424808"/>
          </a:xfrm>
          <a:prstGeom prst="rect"/>
          <a:noFill/>
          <a:ln>
            <a:noFill/>
          </a:ln>
        </p:spPr>
      </p:pic>
      <p:pic>
        <p:nvPicPr>
          <p:cNvPr id="2097221" name="Google Shape;400;p42"/>
          <p:cNvPicPr preferRelativeResize="0">
            <a:picLocks/>
          </p:cNvPicPr>
          <p:nvPr/>
        </p:nvPicPr>
        <p:blipFill rotWithShape="1">
          <a:blip xmlns:r="http://schemas.openxmlformats.org/officeDocument/2006/relationships" r:embed="rId2">
            <a:alphaModFix amt="70000"/>
          </a:blip>
          <a:srcRect l="0" t="0" r="0" b="0"/>
          <a:stretch>
            <a:fillRect/>
          </a:stretch>
        </p:blipFill>
        <p:spPr>
          <a:xfrm rot="-5400000">
            <a:off x="3197240" y="3604078"/>
            <a:ext cx="751208" cy="424808"/>
          </a:xfrm>
          <a:prstGeom prst="rect"/>
          <a:noFill/>
          <a:ln>
            <a:noFill/>
          </a:ln>
        </p:spPr>
      </p:pic>
      <p:pic>
        <p:nvPicPr>
          <p:cNvPr id="2097222" name="Google Shape;401;p42"/>
          <p:cNvPicPr preferRelativeResize="0">
            <a:picLocks/>
          </p:cNvPicPr>
          <p:nvPr/>
        </p:nvPicPr>
        <p:blipFill rotWithShape="1">
          <a:blip xmlns:r="http://schemas.openxmlformats.org/officeDocument/2006/relationships" r:embed="rId2">
            <a:alphaModFix/>
          </a:blip>
          <a:srcRect l="0" t="0" r="0" b="0"/>
          <a:stretch>
            <a:fillRect/>
          </a:stretch>
        </p:blipFill>
        <p:spPr>
          <a:xfrm rot="-5400000">
            <a:off x="3197240" y="3346356"/>
            <a:ext cx="751208" cy="424808"/>
          </a:xfrm>
          <a:prstGeom prst="rect"/>
          <a:noFill/>
          <a:ln>
            <a:noFill/>
          </a:ln>
        </p:spPr>
      </p:pic>
      <p:pic>
        <p:nvPicPr>
          <p:cNvPr id="2097223" name="Google Shape;402;p42"/>
          <p:cNvPicPr preferRelativeResize="0">
            <a:picLocks/>
          </p:cNvPicPr>
          <p:nvPr/>
        </p:nvPicPr>
        <p:blipFill rotWithShape="1">
          <a:blip xmlns:r="http://schemas.openxmlformats.org/officeDocument/2006/relationships" r:embed="rId5">
            <a:alphaModFix/>
          </a:blip>
          <a:srcRect l="0" t="0" r="0" b="0"/>
          <a:stretch>
            <a:fillRect/>
          </a:stretch>
        </p:blipFill>
        <p:spPr>
          <a:xfrm rot="-6187643">
            <a:off x="4010740" y="2825845"/>
            <a:ext cx="751208" cy="424808"/>
          </a:xfrm>
          <a:prstGeom prst="rect"/>
          <a:noFill/>
          <a:ln>
            <a:noFill/>
          </a:ln>
        </p:spPr>
      </p:pic>
      <p:pic>
        <p:nvPicPr>
          <p:cNvPr id="2097224" name="Google Shape;403;p42"/>
          <p:cNvPicPr preferRelativeResize="0">
            <a:picLocks/>
          </p:cNvPicPr>
          <p:nvPr/>
        </p:nvPicPr>
        <p:blipFill rotWithShape="1">
          <a:blip xmlns:r="http://schemas.openxmlformats.org/officeDocument/2006/relationships" r:embed="rId5">
            <a:alphaModFix/>
          </a:blip>
          <a:srcRect l="0" t="0" r="0" b="0"/>
          <a:stretch>
            <a:fillRect/>
          </a:stretch>
        </p:blipFill>
        <p:spPr>
          <a:xfrm rot="-7210250">
            <a:off x="3792192" y="2366098"/>
            <a:ext cx="751208" cy="424808"/>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0" name="Shape 408"/>
        <p:cNvGrpSpPr/>
        <p:nvPr/>
      </p:nvGrpSpPr>
      <p:grpSpPr>
        <a:xfrm>
          <a:off x="0" y="0"/>
          <a:ext cx="0" cy="0"/>
          <a:chOff x="0" y="0"/>
          <a:chExt cx="0" cy="0"/>
        </a:xfrm>
      </p:grpSpPr>
      <p:sp>
        <p:nvSpPr>
          <p:cNvPr id="1048780" name="Google Shape;409;p43"/>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Utility?</a:t>
            </a:r>
          </a:p>
        </p:txBody>
      </p:sp>
      <p:sp>
        <p:nvSpPr>
          <p:cNvPr id="1048781" name="Google Shape;410;p43"/>
          <p:cNvSpPr txBox="1"/>
          <p:nvPr>
            <p:ph type="body" idx="1"/>
          </p:nvPr>
        </p:nvSpPr>
        <p:spPr>
          <a:xfrm>
            <a:off x="1447800" y="1151335"/>
            <a:ext cx="3030141" cy="479822"/>
          </a:xfrm>
          <a:prstGeom prst="rect"/>
          <a:noFill/>
          <a:ln>
            <a:noFill/>
          </a:ln>
        </p:spPr>
        <p:txBody>
          <a:bodyPr anchor="b" anchorCtr="0" bIns="34275" lIns="68575" rIns="68575" spcFirstLastPara="1" tIns="34275" wrap="square">
            <a:noAutofit/>
          </a:bodyPr>
          <a:p>
            <a:pPr algn="l" indent="0" lvl="0" marL="0" rtl="0">
              <a:spcBef>
                <a:spcPts val="0"/>
              </a:spcBef>
              <a:spcAft>
                <a:spcPts val="0"/>
              </a:spcAft>
              <a:buSzPts val="1800"/>
              <a:buNone/>
            </a:pPr>
            <a:r>
              <a:rPr lang="en-US"/>
              <a:t>Clear utility function</a:t>
            </a:r>
          </a:p>
        </p:txBody>
      </p:sp>
      <p:pic>
        <p:nvPicPr>
          <p:cNvPr id="2097225" name="Google Shape;411;p43"/>
          <p:cNvPicPr preferRelativeResize="0">
            <a:picLocks/>
          </p:cNvPicPr>
          <p:nvPr>
            <p:ph type="body" idx="2"/>
          </p:nvPr>
        </p:nvPicPr>
        <p:blipFill rotWithShape="1">
          <a:blip xmlns:r="http://schemas.openxmlformats.org/officeDocument/2006/relationships" r:embed="rId1">
            <a:alphaModFix/>
          </a:blip>
          <a:srcRect l="15750" t="0" r="15750" b="0"/>
          <a:stretch>
            <a:fillRect/>
          </a:stretch>
        </p:blipFill>
        <p:spPr>
          <a:xfrm>
            <a:off x="1447800" y="1630363"/>
            <a:ext cx="3030538" cy="2963862"/>
          </a:xfrm>
          <a:prstGeom prst="rect"/>
          <a:noFill/>
          <a:ln>
            <a:noFill/>
          </a:ln>
        </p:spPr>
      </p:pic>
      <p:sp>
        <p:nvSpPr>
          <p:cNvPr id="1048782" name="Google Shape;412;p43"/>
          <p:cNvSpPr txBox="1"/>
          <p:nvPr>
            <p:ph type="body" idx="3"/>
          </p:nvPr>
        </p:nvSpPr>
        <p:spPr>
          <a:xfrm>
            <a:off x="4588669" y="1151335"/>
            <a:ext cx="3031331" cy="479822"/>
          </a:xfrm>
          <a:prstGeom prst="rect"/>
          <a:noFill/>
          <a:ln>
            <a:noFill/>
          </a:ln>
        </p:spPr>
        <p:txBody>
          <a:bodyPr anchor="b" anchorCtr="0" bIns="34275" lIns="68575" rIns="68575" spcFirstLastPara="1" tIns="34275" wrap="square">
            <a:noAutofit/>
          </a:bodyPr>
          <a:p>
            <a:pPr algn="l" indent="0" lvl="0" marL="0" rtl="0">
              <a:spcBef>
                <a:spcPts val="0"/>
              </a:spcBef>
              <a:spcAft>
                <a:spcPts val="0"/>
              </a:spcAft>
              <a:buSzPts val="1800"/>
              <a:buNone/>
            </a:pPr>
            <a:r>
              <a:rPr lang="en-US"/>
              <a:t>Not so clear utility function</a:t>
            </a:r>
          </a:p>
        </p:txBody>
      </p:sp>
      <p:sp>
        <p:nvSpPr>
          <p:cNvPr id="1048783" name="Google Shape;413;p43"/>
          <p:cNvSpPr txBox="1"/>
          <p:nvPr>
            <p:ph type="body" idx="4"/>
          </p:nvPr>
        </p:nvSpPr>
        <p:spPr>
          <a:xfrm>
            <a:off x="4588669" y="1631156"/>
            <a:ext cx="3031331" cy="2963466"/>
          </a:xfrm>
          <a:prstGeom prst="rect"/>
          <a:noFill/>
          <a:ln>
            <a:noFill/>
          </a:ln>
        </p:spPr>
        <p:txBody>
          <a:bodyPr anchor="t" anchorCtr="0" bIns="34275" lIns="68575" rIns="68575" spcFirstLastPara="1" tIns="34275" wrap="square">
            <a:noAutofit/>
          </a:bodyPr>
          <a:p>
            <a:pPr algn="l" indent="-142868" lvl="0" marL="257168" rtl="0">
              <a:spcBef>
                <a:spcPts val="0"/>
              </a:spcBef>
              <a:spcAft>
                <a:spcPts val="0"/>
              </a:spcAft>
              <a:buSzPts val="1800"/>
              <a:buNone/>
            </a:pPr>
            <a:r>
              <a:t/>
            </a:r>
          </a:p>
        </p:txBody>
      </p:sp>
      <p:pic>
        <p:nvPicPr>
          <p:cNvPr id="2097226" name="Google Shape;414;p43"/>
          <p:cNvPicPr preferRelativeResize="0">
            <a:picLocks/>
          </p:cNvPicPr>
          <p:nvPr/>
        </p:nvPicPr>
        <p:blipFill rotWithShape="1">
          <a:blip xmlns:r="http://schemas.openxmlformats.org/officeDocument/2006/relationships" r:embed="rId2">
            <a:alphaModFix/>
          </a:blip>
          <a:srcRect l="0" t="0" r="0" b="0"/>
          <a:stretch>
            <a:fillRect/>
          </a:stretch>
        </p:blipFill>
        <p:spPr>
          <a:xfrm>
            <a:off x="4648200" y="1648125"/>
            <a:ext cx="2819400" cy="3057225"/>
          </a:xfrm>
          <a:prstGeom prst="rect"/>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53" name="Shape 418"/>
        <p:cNvGrpSpPr/>
        <p:nvPr/>
      </p:nvGrpSpPr>
      <p:grpSpPr>
        <a:xfrm>
          <a:off x="0" y="0"/>
          <a:ext cx="0" cy="0"/>
          <a:chOff x="0" y="0"/>
          <a:chExt cx="0" cy="0"/>
        </a:xfrm>
      </p:grpSpPr>
      <p:sp>
        <p:nvSpPr>
          <p:cNvPr id="1048787" name="Google Shape;419;p44"/>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Tools for Predictions &amp; Decisions</a:t>
            </a:r>
          </a:p>
        </p:txBody>
      </p:sp>
      <p:pic>
        <p:nvPicPr>
          <p:cNvPr id="2097227" name="Google Shape;420;p44"/>
          <p:cNvPicPr preferRelativeResize="0">
            <a:picLocks/>
          </p:cNvPicPr>
          <p:nvPr/>
        </p:nvPicPr>
        <p:blipFill rotWithShape="1">
          <a:blip xmlns:r="http://schemas.openxmlformats.org/officeDocument/2006/relationships" r:embed="rId1">
            <a:alphaModFix/>
          </a:blip>
          <a:srcRect l="0" t="0" r="0" b="0"/>
          <a:stretch>
            <a:fillRect/>
          </a:stretch>
        </p:blipFill>
        <p:spPr>
          <a:xfrm>
            <a:off x="1219200" y="1316369"/>
            <a:ext cx="2759859" cy="1704754"/>
          </a:xfrm>
          <a:prstGeom prst="rect"/>
          <a:noFill/>
          <a:ln>
            <a:noFill/>
          </a:ln>
        </p:spPr>
      </p:pic>
      <p:pic>
        <p:nvPicPr>
          <p:cNvPr id="2097228" name="Google Shape;421;p44"/>
          <p:cNvPicPr preferRelativeResize="0">
            <a:picLocks/>
          </p:cNvPicPr>
          <p:nvPr/>
        </p:nvPicPr>
        <p:blipFill rotWithShape="1">
          <a:blip xmlns:r="http://schemas.openxmlformats.org/officeDocument/2006/relationships" r:embed="rId2">
            <a:alphaModFix/>
          </a:blip>
          <a:srcRect l="0" t="0" r="0" b="0"/>
          <a:stretch>
            <a:fillRect/>
          </a:stretch>
        </p:blipFill>
        <p:spPr>
          <a:xfrm>
            <a:off x="1219200" y="3025996"/>
            <a:ext cx="2858666" cy="1704753"/>
          </a:xfrm>
          <a:prstGeom prst="rect"/>
          <a:noFill/>
          <a:ln>
            <a:noFill/>
          </a:ln>
        </p:spPr>
      </p:pic>
      <p:pic>
        <p:nvPicPr>
          <p:cNvPr id="2097229" name="Google Shape;422;p44"/>
          <p:cNvPicPr preferRelativeResize="0">
            <a:picLocks/>
          </p:cNvPicPr>
          <p:nvPr/>
        </p:nvPicPr>
        <p:blipFill rotWithShape="1">
          <a:blip xmlns:r="http://schemas.openxmlformats.org/officeDocument/2006/relationships" r:embed="rId3">
            <a:alphaModFix/>
          </a:blip>
          <a:srcRect l="0" t="0" r="0" b="0"/>
          <a:stretch>
            <a:fillRect/>
          </a:stretch>
        </p:blipFill>
        <p:spPr>
          <a:xfrm>
            <a:off x="4021012" y="1339650"/>
            <a:ext cx="2287862" cy="1704754"/>
          </a:xfrm>
          <a:prstGeom prst="rect"/>
          <a:noFill/>
          <a:ln>
            <a:noFill/>
          </a:ln>
        </p:spPr>
      </p:pic>
      <p:pic>
        <p:nvPicPr>
          <p:cNvPr id="2097230" name="Google Shape;423;p44"/>
          <p:cNvPicPr preferRelativeResize="0">
            <a:picLocks/>
          </p:cNvPicPr>
          <p:nvPr/>
        </p:nvPicPr>
        <p:blipFill rotWithShape="1">
          <a:blip xmlns:r="http://schemas.openxmlformats.org/officeDocument/2006/relationships" r:embed="rId4">
            <a:alphaModFix/>
          </a:blip>
          <a:srcRect l="0" t="0" r="0" b="0"/>
          <a:stretch>
            <a:fillRect/>
          </a:stretch>
        </p:blipFill>
        <p:spPr>
          <a:xfrm>
            <a:off x="4114800" y="3076796"/>
            <a:ext cx="1709016" cy="1704754"/>
          </a:xfrm>
          <a:prstGeom prst="rect"/>
          <a:noFill/>
          <a:ln>
            <a:noFill/>
          </a:ln>
        </p:spPr>
      </p:pic>
      <p:pic>
        <p:nvPicPr>
          <p:cNvPr id="2097231" name="Google Shape;424;p44"/>
          <p:cNvPicPr preferRelativeResize="0">
            <a:picLocks/>
          </p:cNvPicPr>
          <p:nvPr/>
        </p:nvPicPr>
        <p:blipFill rotWithShape="1">
          <a:blip xmlns:r="http://schemas.openxmlformats.org/officeDocument/2006/relationships" r:embed="rId5">
            <a:alphaModFix/>
          </a:blip>
          <a:srcRect l="0" t="0" r="0" b="0"/>
          <a:stretch>
            <a:fillRect/>
          </a:stretch>
        </p:blipFill>
        <p:spPr>
          <a:xfrm>
            <a:off x="5815243" y="3021122"/>
            <a:ext cx="2552889" cy="1704753"/>
          </a:xfrm>
          <a:prstGeom prst="rect"/>
          <a:noFill/>
          <a:ln>
            <a:noFill/>
          </a:ln>
        </p:spPr>
      </p:pic>
      <p:pic>
        <p:nvPicPr>
          <p:cNvPr id="2097232" name="Google Shape;425;p44"/>
          <p:cNvPicPr preferRelativeResize="0">
            <a:picLocks/>
          </p:cNvPicPr>
          <p:nvPr/>
        </p:nvPicPr>
        <p:blipFill rotWithShape="1">
          <a:blip xmlns:r="http://schemas.openxmlformats.org/officeDocument/2006/relationships" r:embed="rId6">
            <a:alphaModFix/>
          </a:blip>
          <a:srcRect l="0" t="0" r="0" b="0"/>
          <a:stretch>
            <a:fillRect/>
          </a:stretch>
        </p:blipFill>
        <p:spPr>
          <a:xfrm>
            <a:off x="5339858" y="1260693"/>
            <a:ext cx="3028274" cy="1704753"/>
          </a:xfrm>
          <a:prstGeom prst="rect"/>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56" name="Shape 430"/>
        <p:cNvGrpSpPr/>
        <p:nvPr/>
      </p:nvGrpSpPr>
      <p:grpSpPr>
        <a:xfrm>
          <a:off x="0" y="0"/>
          <a:ext cx="0" cy="0"/>
          <a:chOff x="0" y="0"/>
          <a:chExt cx="0" cy="0"/>
        </a:xfrm>
      </p:grpSpPr>
      <p:sp>
        <p:nvSpPr>
          <p:cNvPr id="1048790" name="Google Shape;431;p45"/>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Natural Language</a:t>
            </a:r>
          </a:p>
        </p:txBody>
      </p:sp>
      <p:sp>
        <p:nvSpPr>
          <p:cNvPr id="1048791" name="Google Shape;432;p45"/>
          <p:cNvSpPr txBox="1"/>
          <p:nvPr>
            <p:ph type="body" idx="1"/>
          </p:nvPr>
        </p:nvSpPr>
        <p:spPr>
          <a:xfrm>
            <a:off x="342900" y="1034104"/>
            <a:ext cx="6400800" cy="3714750"/>
          </a:xfrm>
          <a:prstGeom prst="rect"/>
          <a:noFill/>
          <a:ln>
            <a:noFill/>
          </a:ln>
        </p:spPr>
        <p:txBody>
          <a:bodyPr anchor="t" anchorCtr="0" bIns="34275" lIns="68575" rIns="68575" spcFirstLastPara="1" tIns="34275" wrap="square">
            <a:noAutofit/>
          </a:bodyPr>
          <a:p>
            <a:pPr algn="l" indent="-257168" lvl="0" marL="257168" rtl="0">
              <a:lnSpc>
                <a:spcPct val="80000"/>
              </a:lnSpc>
              <a:spcBef>
                <a:spcPts val="0"/>
              </a:spcBef>
              <a:spcAft>
                <a:spcPts val="0"/>
              </a:spcAft>
              <a:buSzPts val="1800"/>
              <a:buChar char="o"/>
            </a:pPr>
            <a:r>
              <a:rPr sz="1800" lang="en-US"/>
              <a:t>Speech technologies (e.g. Siri)</a:t>
            </a:r>
          </a:p>
          <a:p>
            <a:pPr algn="l" indent="-214308" lvl="1" marL="557199" rtl="0">
              <a:lnSpc>
                <a:spcPct val="80000"/>
              </a:lnSpc>
              <a:spcBef>
                <a:spcPts val="300"/>
              </a:spcBef>
              <a:spcAft>
                <a:spcPts val="0"/>
              </a:spcAft>
              <a:buSzPts val="1500"/>
              <a:buChar char="o"/>
            </a:pPr>
            <a:r>
              <a:rPr sz="1500" lang="en-US"/>
              <a:t>Automatic speech recognition (ASR)</a:t>
            </a:r>
          </a:p>
          <a:p>
            <a:pPr algn="l" indent="-214308" lvl="1" marL="557199" rtl="0">
              <a:lnSpc>
                <a:spcPct val="80000"/>
              </a:lnSpc>
              <a:spcBef>
                <a:spcPts val="300"/>
              </a:spcBef>
              <a:spcAft>
                <a:spcPts val="0"/>
              </a:spcAft>
              <a:buSzPts val="1500"/>
              <a:buChar char="o"/>
            </a:pPr>
            <a:r>
              <a:rPr sz="1500" lang="en-US"/>
              <a:t>Text-to-speech synthesis (TTS)</a:t>
            </a:r>
          </a:p>
          <a:p>
            <a:pPr algn="l" indent="-214308" lvl="1" marL="557199" rtl="0">
              <a:lnSpc>
                <a:spcPct val="80000"/>
              </a:lnSpc>
              <a:spcBef>
                <a:spcPts val="300"/>
              </a:spcBef>
              <a:spcAft>
                <a:spcPts val="0"/>
              </a:spcAft>
              <a:buSzPts val="1500"/>
              <a:buChar char="o"/>
            </a:pPr>
            <a:r>
              <a:rPr sz="1500" lang="en-US"/>
              <a:t>Dialog systems</a:t>
            </a:r>
          </a:p>
          <a:p>
            <a:pPr algn="l" indent="-119057" lvl="1" marL="557199" rtl="0">
              <a:lnSpc>
                <a:spcPct val="80000"/>
              </a:lnSpc>
              <a:spcBef>
                <a:spcPts val="300"/>
              </a:spcBef>
              <a:spcAft>
                <a:spcPts val="0"/>
              </a:spcAft>
              <a:buSzPts val="1500"/>
              <a:buNone/>
            </a:pPr>
            <a:r>
              <a:t/>
            </a:r>
            <a:endParaRPr sz="1500"/>
          </a:p>
          <a:p>
            <a:pPr algn="l" indent="-257168" lvl="0" marL="257168" rtl="0">
              <a:lnSpc>
                <a:spcPct val="80000"/>
              </a:lnSpc>
              <a:spcBef>
                <a:spcPts val="360"/>
              </a:spcBef>
              <a:spcAft>
                <a:spcPts val="0"/>
              </a:spcAft>
              <a:buSzPts val="1800"/>
              <a:buChar char="o"/>
            </a:pPr>
            <a:r>
              <a:rPr sz="1800" lang="en-US"/>
              <a:t>Language processing technologies</a:t>
            </a:r>
          </a:p>
          <a:p>
            <a:pPr algn="l" indent="-214308" lvl="1" marL="557199" rtl="0">
              <a:lnSpc>
                <a:spcPct val="80000"/>
              </a:lnSpc>
              <a:spcBef>
                <a:spcPts val="300"/>
              </a:spcBef>
              <a:spcAft>
                <a:spcPts val="0"/>
              </a:spcAft>
              <a:buSzPts val="1500"/>
              <a:buChar char="o"/>
            </a:pPr>
            <a:r>
              <a:rPr sz="1500" lang="en-US"/>
              <a:t>Question answering</a:t>
            </a:r>
          </a:p>
          <a:p>
            <a:pPr algn="l" indent="-214308" lvl="1" marL="557199" rtl="0">
              <a:lnSpc>
                <a:spcPct val="80000"/>
              </a:lnSpc>
              <a:spcBef>
                <a:spcPts val="300"/>
              </a:spcBef>
              <a:spcAft>
                <a:spcPts val="0"/>
              </a:spcAft>
              <a:buSzPts val="1500"/>
              <a:buChar char="o"/>
            </a:pPr>
            <a:r>
              <a:rPr sz="1500" lang="en-US"/>
              <a:t>Machine translation</a:t>
            </a:r>
          </a:p>
          <a:p>
            <a:pPr algn="l" indent="-119057" lvl="1" marL="557199" rtl="0">
              <a:lnSpc>
                <a:spcPct val="80000"/>
              </a:lnSpc>
              <a:spcBef>
                <a:spcPts val="300"/>
              </a:spcBef>
              <a:spcAft>
                <a:spcPts val="0"/>
              </a:spcAft>
              <a:buSzPts val="1500"/>
              <a:buNone/>
            </a:pPr>
            <a:r>
              <a:t/>
            </a:r>
            <a:endParaRPr sz="1500"/>
          </a:p>
          <a:p>
            <a:pPr algn="l" indent="-119057" lvl="1" marL="557199" rtl="0">
              <a:lnSpc>
                <a:spcPct val="80000"/>
              </a:lnSpc>
              <a:spcBef>
                <a:spcPts val="300"/>
              </a:spcBef>
              <a:spcAft>
                <a:spcPts val="0"/>
              </a:spcAft>
              <a:buSzPts val="1500"/>
              <a:buNone/>
            </a:pPr>
            <a:r>
              <a:t/>
            </a:r>
            <a:endParaRPr sz="1500"/>
          </a:p>
          <a:p>
            <a:pPr algn="l" indent="-119057" lvl="1" marL="557199" rtl="0">
              <a:lnSpc>
                <a:spcPct val="80000"/>
              </a:lnSpc>
              <a:spcBef>
                <a:spcPts val="300"/>
              </a:spcBef>
              <a:spcAft>
                <a:spcPts val="0"/>
              </a:spcAft>
              <a:buSzPts val="1500"/>
              <a:buNone/>
            </a:pPr>
            <a:r>
              <a:t/>
            </a:r>
            <a:endParaRPr sz="1500"/>
          </a:p>
          <a:p>
            <a:pPr algn="l" indent="-119057" lvl="1" marL="557199" rtl="0">
              <a:lnSpc>
                <a:spcPct val="80000"/>
              </a:lnSpc>
              <a:spcBef>
                <a:spcPts val="300"/>
              </a:spcBef>
              <a:spcAft>
                <a:spcPts val="0"/>
              </a:spcAft>
              <a:buSzPts val="1500"/>
              <a:buNone/>
            </a:pPr>
            <a:r>
              <a:t/>
            </a:r>
            <a:endParaRPr sz="1500"/>
          </a:p>
          <a:p>
            <a:pPr algn="l" indent="-214308" lvl="1" marL="557199" rtl="0">
              <a:lnSpc>
                <a:spcPct val="80000"/>
              </a:lnSpc>
              <a:spcBef>
                <a:spcPts val="300"/>
              </a:spcBef>
              <a:spcAft>
                <a:spcPts val="0"/>
              </a:spcAft>
              <a:buSzPts val="1500"/>
              <a:buFont typeface="Noto Sans Symbols"/>
              <a:buNone/>
            </a:pPr>
            <a:r>
              <a:rPr sz="1500" lang="en-US"/>
              <a:t>	</a:t>
            </a:r>
          </a:p>
          <a:p>
            <a:pPr algn="l" indent="-119057" lvl="1" marL="557199" rtl="0">
              <a:lnSpc>
                <a:spcPct val="80000"/>
              </a:lnSpc>
              <a:spcBef>
                <a:spcPts val="300"/>
              </a:spcBef>
              <a:spcAft>
                <a:spcPts val="0"/>
              </a:spcAft>
              <a:buSzPts val="1500"/>
              <a:buNone/>
            </a:pPr>
            <a:r>
              <a:t/>
            </a:r>
            <a:endParaRPr sz="1500"/>
          </a:p>
          <a:p>
            <a:pPr algn="l" indent="-214308" lvl="1" marL="557199" rtl="0">
              <a:lnSpc>
                <a:spcPct val="80000"/>
              </a:lnSpc>
              <a:spcBef>
                <a:spcPts val="300"/>
              </a:spcBef>
              <a:spcAft>
                <a:spcPts val="0"/>
              </a:spcAft>
              <a:buSzPts val="1500"/>
              <a:buChar char="o"/>
            </a:pPr>
            <a:r>
              <a:rPr sz="1500" lang="en-US"/>
              <a:t>Web search</a:t>
            </a:r>
          </a:p>
          <a:p>
            <a:pPr algn="l" indent="-214308" lvl="1" marL="557199" rtl="0">
              <a:lnSpc>
                <a:spcPct val="80000"/>
              </a:lnSpc>
              <a:spcBef>
                <a:spcPts val="300"/>
              </a:spcBef>
              <a:spcAft>
                <a:spcPts val="0"/>
              </a:spcAft>
              <a:buSzPts val="1500"/>
              <a:buChar char="o"/>
            </a:pPr>
            <a:r>
              <a:rPr sz="1500" lang="en-US"/>
              <a:t>Text classification, spam filtering, etc…</a:t>
            </a:r>
          </a:p>
        </p:txBody>
      </p:sp>
      <p:pic>
        <p:nvPicPr>
          <p:cNvPr id="2097233" name="Google Shape;433;p45"/>
          <p:cNvPicPr preferRelativeResize="0">
            <a:picLocks/>
          </p:cNvPicPr>
          <p:nvPr/>
        </p:nvPicPr>
        <p:blipFill rotWithShape="1">
          <a:blip xmlns:r="http://schemas.openxmlformats.org/officeDocument/2006/relationships" r:embed="rId1">
            <a:alphaModFix/>
          </a:blip>
          <a:srcRect l="0" t="0" r="0" b="0"/>
          <a:stretch>
            <a:fillRect/>
          </a:stretch>
        </p:blipFill>
        <p:spPr>
          <a:xfrm>
            <a:off x="4155730" y="1047750"/>
            <a:ext cx="2563811" cy="1752600"/>
          </a:xfrm>
          <a:prstGeom prst="rect"/>
          <a:noFill/>
          <a:ln>
            <a:noFill/>
          </a:ln>
        </p:spPr>
      </p:pic>
      <p:pic>
        <p:nvPicPr>
          <p:cNvPr id="2097234" name="Google Shape;434;p45"/>
          <p:cNvPicPr preferRelativeResize="0">
            <a:picLocks/>
          </p:cNvPicPr>
          <p:nvPr/>
        </p:nvPicPr>
        <p:blipFill rotWithShape="1">
          <a:blip xmlns:r="http://schemas.openxmlformats.org/officeDocument/2006/relationships" r:embed="rId2">
            <a:alphaModFix/>
          </a:blip>
          <a:srcRect l="0" t="0" r="0" b="0"/>
          <a:stretch>
            <a:fillRect/>
          </a:stretch>
        </p:blipFill>
        <p:spPr>
          <a:xfrm>
            <a:off x="914400" y="3008710"/>
            <a:ext cx="2525316" cy="1235869"/>
          </a:xfrm>
          <a:prstGeom prst="rect"/>
          <a:noFill/>
          <a:ln w="12700" cap="flat" cmpd="sng">
            <a:solidFill>
              <a:schemeClr val="dk1"/>
            </a:solidFill>
            <a:prstDash val="solid"/>
            <a:miter lim="800000"/>
            <a:headEnd type="none" w="sm" len="sm"/>
            <a:tailEnd type="none" w="sm" len="sm"/>
          </a:ln>
        </p:spPr>
      </p:pic>
      <p:pic>
        <p:nvPicPr>
          <p:cNvPr id="2097235" name="Google Shape;435;p45"/>
          <p:cNvPicPr preferRelativeResize="0">
            <a:picLocks/>
          </p:cNvPicPr>
          <p:nvPr/>
        </p:nvPicPr>
        <p:blipFill rotWithShape="1">
          <a:blip xmlns:r="http://schemas.openxmlformats.org/officeDocument/2006/relationships" r:embed="rId3">
            <a:alphaModFix/>
          </a:blip>
          <a:srcRect l="0" t="0" r="0" b="0"/>
          <a:stretch>
            <a:fillRect/>
          </a:stretch>
        </p:blipFill>
        <p:spPr>
          <a:xfrm>
            <a:off x="3714750" y="3008710"/>
            <a:ext cx="2686050" cy="1239440"/>
          </a:xfrm>
          <a:prstGeom prst="rect"/>
          <a:noFill/>
          <a:ln w="12700" cap="flat" cmpd="sng">
            <a:solidFill>
              <a:schemeClr val="dk1"/>
            </a:solidFill>
            <a:prstDash val="solid"/>
            <a:miter lim="800000"/>
            <a:headEnd type="none" w="sm" len="sm"/>
            <a:tailEnd type="none" w="sm" len="sm"/>
          </a:ln>
        </p:spPr>
      </p:pic>
      <p:pic>
        <p:nvPicPr>
          <p:cNvPr id="2097236" name="Google Shape;436;p45" descr="IBM Watson, stomping the opposition at Jeopardy">
            <a:hlinkClick r:id="rId4"/>
          </p:cNvPr>
          <p:cNvPicPr preferRelativeResize="0">
            <a:picLocks/>
          </p:cNvPicPr>
          <p:nvPr/>
        </p:nvPicPr>
        <p:blipFill rotWithShape="1">
          <a:blip xmlns:r="http://schemas.openxmlformats.org/officeDocument/2006/relationships" r:embed="rId5">
            <a:alphaModFix/>
          </a:blip>
          <a:srcRect l="0" t="0" r="0" b="0"/>
          <a:stretch>
            <a:fillRect/>
          </a:stretch>
        </p:blipFill>
        <p:spPr>
          <a:xfrm>
            <a:off x="6705600" y="1047750"/>
            <a:ext cx="2286000" cy="2655094"/>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7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59" name="Shape 441"/>
        <p:cNvGrpSpPr/>
        <p:nvPr/>
      </p:nvGrpSpPr>
      <p:grpSpPr>
        <a:xfrm>
          <a:off x="0" y="0"/>
          <a:ext cx="0" cy="0"/>
          <a:chOff x="0" y="0"/>
          <a:chExt cx="0" cy="0"/>
        </a:xfrm>
      </p:grpSpPr>
      <p:sp>
        <p:nvSpPr>
          <p:cNvPr id="1048795" name="Google Shape;442;p46"/>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Computer Vision</a:t>
            </a:r>
          </a:p>
        </p:txBody>
      </p:sp>
      <p:pic>
        <p:nvPicPr>
          <p:cNvPr id="2097237" name="Google Shape;443;p46" descr="Screen Shot 2016-06-17 at 10.41.52 PM.png"/>
          <p:cNvPicPr preferRelativeResize="0">
            <a:picLocks/>
          </p:cNvPicPr>
          <p:nvPr/>
        </p:nvPicPr>
        <p:blipFill rotWithShape="1">
          <a:blip xmlns:r="http://schemas.openxmlformats.org/officeDocument/2006/relationships" r:embed="rId1">
            <a:alphaModFix/>
          </a:blip>
          <a:srcRect l="0" t="0" r="0" b="0"/>
          <a:stretch>
            <a:fillRect/>
          </a:stretch>
        </p:blipFill>
        <p:spPr>
          <a:xfrm>
            <a:off x="1600200" y="830818"/>
            <a:ext cx="6236990" cy="3886200"/>
          </a:xfrm>
          <a:prstGeom prst="rect"/>
          <a:noFill/>
          <a:ln>
            <a:noFill/>
          </a:ln>
        </p:spPr>
      </p:pic>
      <p:sp>
        <p:nvSpPr>
          <p:cNvPr id="1048796" name="Google Shape;444;p46"/>
          <p:cNvSpPr txBox="1"/>
          <p:nvPr/>
        </p:nvSpPr>
        <p:spPr>
          <a:xfrm>
            <a:off x="1502066" y="4717018"/>
            <a:ext cx="7636901" cy="369332"/>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800" lang="en-US">
                <a:solidFill>
                  <a:schemeClr val="dk1"/>
                </a:solidFill>
                <a:latin typeface="Palatino"/>
                <a:ea typeface="Palatino"/>
                <a:cs typeface="Palatino"/>
                <a:sym typeface="Palatino"/>
              </a:rPr>
              <a:t>Karpathy &amp; Fei-Fei, 2015; Donahue et al., 2015; Xu et al, 2015; many more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62" name="Shape 448"/>
        <p:cNvGrpSpPr/>
        <p:nvPr/>
      </p:nvGrpSpPr>
      <p:grpSpPr>
        <a:xfrm>
          <a:off x="0" y="0"/>
          <a:ext cx="0" cy="0"/>
          <a:chOff x="0" y="0"/>
          <a:chExt cx="0" cy="0"/>
        </a:xfrm>
      </p:grpSpPr>
      <p:sp>
        <p:nvSpPr>
          <p:cNvPr id="1048800" name="Google Shape;449;p47"/>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Topics</a:t>
            </a:r>
          </a:p>
        </p:txBody>
      </p:sp>
      <p:sp>
        <p:nvSpPr>
          <p:cNvPr id="1048801" name="Google Shape;450;p47"/>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a:p>
            <a:pPr algn="l" indent="-257168" lvl="0" marL="257168" rtl="0">
              <a:spcBef>
                <a:spcPts val="480"/>
              </a:spcBef>
              <a:spcAft>
                <a:spcPts val="0"/>
              </a:spcAft>
              <a:buSzPts val="2400"/>
              <a:buChar char="o"/>
            </a:pPr>
            <a:r>
              <a:rPr lang="en-US"/>
              <a:t>Constraint satisfaction, e.g. scheduling</a:t>
            </a:r>
          </a:p>
          <a:p>
            <a:pPr algn="l" indent="-257168" lvl="0" marL="257168" rtl="0">
              <a:spcBef>
                <a:spcPts val="480"/>
              </a:spcBef>
              <a:spcAft>
                <a:spcPts val="0"/>
              </a:spcAft>
              <a:buSzPts val="2400"/>
              <a:buChar char="o"/>
            </a:pPr>
            <a:r>
              <a:rPr lang="en-US"/>
              <a:t>Search, planning, reinforcement learning, e.g. routing, robot navigation</a:t>
            </a:r>
          </a:p>
          <a:p>
            <a:pPr algn="l" indent="-257168" lvl="0" marL="257168" rtl="0">
              <a:spcBef>
                <a:spcPts val="480"/>
              </a:spcBef>
              <a:spcAft>
                <a:spcPts val="0"/>
              </a:spcAft>
              <a:buSzPts val="2400"/>
              <a:buChar char="o"/>
            </a:pPr>
            <a:r>
              <a:rPr lang="en-US"/>
              <a:t>Probabilistic inference, e.g. robot localization</a:t>
            </a:r>
          </a:p>
          <a:p>
            <a:pPr algn="l" indent="-257168" lvl="0" marL="257168" rtl="0">
              <a:spcBef>
                <a:spcPts val="480"/>
              </a:spcBef>
              <a:spcAft>
                <a:spcPts val="0"/>
              </a:spcAft>
              <a:buSzPts val="2400"/>
              <a:buChar char="o"/>
            </a:pPr>
            <a:r>
              <a:rPr lang="en-US"/>
              <a:t>A bit of supervised machine learning, e.g. spam detection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65" name="Shape 454"/>
        <p:cNvGrpSpPr/>
        <p:nvPr/>
      </p:nvGrpSpPr>
      <p:grpSpPr>
        <a:xfrm>
          <a:off x="0" y="0"/>
          <a:ext cx="0" cy="0"/>
          <a:chOff x="0" y="0"/>
          <a:chExt cx="0" cy="0"/>
        </a:xfrm>
      </p:grpSpPr>
      <p:sp>
        <p:nvSpPr>
          <p:cNvPr id="1048804" name="Google Shape;455;p48"/>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The kinds of AI problems</a:t>
            </a:r>
          </a:p>
        </p:txBody>
      </p:sp>
      <p:pic>
        <p:nvPicPr>
          <p:cNvPr id="2097238" name="Google Shape;456;p48"/>
          <p:cNvPicPr preferRelativeResize="0">
            <a:picLocks/>
          </p:cNvPicPr>
          <p:nvPr/>
        </p:nvPicPr>
        <p:blipFill rotWithShape="1">
          <a:blip xmlns:r="http://schemas.openxmlformats.org/officeDocument/2006/relationships" r:embed="rId1">
            <a:alphaModFix/>
          </a:blip>
          <a:srcRect l="0" t="0" r="0" b="0"/>
          <a:stretch>
            <a:fillRect/>
          </a:stretch>
        </p:blipFill>
        <p:spPr>
          <a:xfrm>
            <a:off x="228600" y="760216"/>
            <a:ext cx="2759859" cy="1704754"/>
          </a:xfrm>
          <a:prstGeom prst="rect"/>
          <a:noFill/>
          <a:ln>
            <a:noFill/>
          </a:ln>
        </p:spPr>
      </p:pic>
      <p:pic>
        <p:nvPicPr>
          <p:cNvPr id="2097239" name="Google Shape;457;p48"/>
          <p:cNvPicPr preferRelativeResize="0">
            <a:picLocks/>
          </p:cNvPicPr>
          <p:nvPr/>
        </p:nvPicPr>
        <p:blipFill rotWithShape="1">
          <a:blip xmlns:r="http://schemas.openxmlformats.org/officeDocument/2006/relationships" r:embed="rId2">
            <a:alphaModFix/>
          </a:blip>
          <a:srcRect l="0" t="0" r="0" b="0"/>
          <a:stretch>
            <a:fillRect/>
          </a:stretch>
        </p:blipFill>
        <p:spPr>
          <a:xfrm>
            <a:off x="1384450" y="1766691"/>
            <a:ext cx="2790725" cy="1823680"/>
          </a:xfrm>
          <a:prstGeom prst="rect"/>
          <a:noFill/>
          <a:ln>
            <a:noFill/>
          </a:ln>
        </p:spPr>
      </p:pic>
      <p:pic>
        <p:nvPicPr>
          <p:cNvPr id="2097240" name="Google Shape;458;p48"/>
          <p:cNvPicPr preferRelativeResize="0">
            <a:picLocks/>
          </p:cNvPicPr>
          <p:nvPr/>
        </p:nvPicPr>
        <p:blipFill rotWithShape="1">
          <a:blip xmlns:r="http://schemas.openxmlformats.org/officeDocument/2006/relationships" r:embed="rId3">
            <a:alphaModFix/>
          </a:blip>
          <a:srcRect l="0" t="0" r="0" b="0"/>
          <a:stretch>
            <a:fillRect/>
          </a:stretch>
        </p:blipFill>
        <p:spPr>
          <a:xfrm>
            <a:off x="2832451" y="2301941"/>
            <a:ext cx="2759859" cy="1704980"/>
          </a:xfrm>
          <a:prstGeom prst="rect"/>
          <a:noFill/>
          <a:ln>
            <a:noFill/>
          </a:ln>
        </p:spPr>
      </p:pic>
      <p:pic>
        <p:nvPicPr>
          <p:cNvPr id="2097241" name="Google Shape;459;p48"/>
          <p:cNvPicPr preferRelativeResize="0">
            <a:picLocks/>
          </p:cNvPicPr>
          <p:nvPr/>
        </p:nvPicPr>
        <p:blipFill rotWithShape="1">
          <a:blip xmlns:r="http://schemas.openxmlformats.org/officeDocument/2006/relationships" r:embed="rId4">
            <a:alphaModFix/>
          </a:blip>
          <a:srcRect l="0" t="0" r="0" b="0"/>
          <a:stretch>
            <a:fillRect/>
          </a:stretch>
        </p:blipFill>
        <p:spPr>
          <a:xfrm>
            <a:off x="4968826" y="2800075"/>
            <a:ext cx="2074231" cy="1302093"/>
          </a:xfrm>
          <a:prstGeom prst="rect"/>
          <a:noFill/>
          <a:ln>
            <a:noFill/>
          </a:ln>
        </p:spPr>
      </p:pic>
      <p:sp>
        <p:nvSpPr>
          <p:cNvPr id="1048805" name="Google Shape;460;p48"/>
          <p:cNvSpPr txBox="1"/>
          <p:nvPr/>
        </p:nvSpPr>
        <p:spPr>
          <a:xfrm>
            <a:off x="4909457" y="4040577"/>
            <a:ext cx="2438400" cy="261610"/>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100" lang="en-US">
                <a:solidFill>
                  <a:schemeClr val="dk1"/>
                </a:solidFill>
                <a:latin typeface="Palatino"/>
                <a:ea typeface="Palatino"/>
                <a:cs typeface="Palatino"/>
                <a:sym typeface="Palatino"/>
              </a:rPr>
              <a:t>(*) need continuous time versions</a:t>
            </a:r>
          </a:p>
        </p:txBody>
      </p:sp>
      <p:pic>
        <p:nvPicPr>
          <p:cNvPr id="2097242" name="Google Shape;461;p48" descr="What is Bayesian Spam Filtering?"/>
          <p:cNvPicPr preferRelativeResize="0">
            <a:picLocks/>
          </p:cNvPicPr>
          <p:nvPr/>
        </p:nvPicPr>
        <p:blipFill rotWithShape="1">
          <a:blip xmlns:r="http://schemas.openxmlformats.org/officeDocument/2006/relationships" r:embed="rId5">
            <a:alphaModFix/>
          </a:blip>
          <a:srcRect l="0" t="0" r="0" b="0"/>
          <a:stretch>
            <a:fillRect/>
          </a:stretch>
        </p:blipFill>
        <p:spPr>
          <a:xfrm>
            <a:off x="7315200" y="3299546"/>
            <a:ext cx="1317795" cy="741031"/>
          </a:xfrm>
          <a:prstGeom prst="rect"/>
          <a:noFill/>
          <a:ln>
            <a:noFill/>
          </a:ln>
        </p:spPr>
      </p:pic>
      <p:sp>
        <p:nvSpPr>
          <p:cNvPr id="1048806" name="Google Shape;462;p48"/>
          <p:cNvSpPr txBox="1"/>
          <p:nvPr/>
        </p:nvSpPr>
        <p:spPr>
          <a:xfrm>
            <a:off x="7226323" y="2990724"/>
            <a:ext cx="2438400" cy="261610"/>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1100" lang="en-US">
                <a:solidFill>
                  <a:schemeClr val="dk1"/>
                </a:solidFill>
                <a:latin typeface="Palatino"/>
                <a:ea typeface="Palatino"/>
                <a:cs typeface="Palatino"/>
                <a:sym typeface="Palatino"/>
              </a:rPr>
              <a:t>(*)briefly in our ML topic</a:t>
            </a:r>
          </a:p>
        </p:txBody>
      </p:sp>
      <p:pic>
        <p:nvPicPr>
          <p:cNvPr id="2097243" name="Google Shape;463;p48" descr="How to Develop a CNN for MNIST Handwritten Digit Classification"/>
          <p:cNvPicPr preferRelativeResize="0">
            <a:picLocks/>
          </p:cNvPicPr>
          <p:nvPr/>
        </p:nvPicPr>
        <p:blipFill rotWithShape="1">
          <a:blip xmlns:r="http://schemas.openxmlformats.org/officeDocument/2006/relationships" r:embed="rId6">
            <a:alphaModFix/>
          </a:blip>
          <a:srcRect l="0" t="0" r="0" b="0"/>
          <a:stretch>
            <a:fillRect/>
          </a:stretch>
        </p:blipFill>
        <p:spPr>
          <a:xfrm>
            <a:off x="7237209" y="4006921"/>
            <a:ext cx="1515439" cy="1136579"/>
          </a:xfrm>
          <a:prstGeom prst="rect"/>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68" name="Shape 467"/>
        <p:cNvGrpSpPr/>
        <p:nvPr/>
      </p:nvGrpSpPr>
      <p:grpSpPr>
        <a:xfrm>
          <a:off x="0" y="0"/>
          <a:ext cx="0" cy="0"/>
          <a:chOff x="0" y="0"/>
          <a:chExt cx="0" cy="0"/>
        </a:xfrm>
      </p:grpSpPr>
      <p:sp>
        <p:nvSpPr>
          <p:cNvPr id="1048809" name="Google Shape;468;p49"/>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t/>
            </a:r>
          </a:p>
        </p:txBody>
      </p:sp>
      <p:sp>
        <p:nvSpPr>
          <p:cNvPr id="1048810" name="Google Shape;469;p49"/>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104768" lvl="0" marL="257168" rtl="0">
              <a:spcBef>
                <a:spcPts val="0"/>
              </a:spcBef>
              <a:spcAft>
                <a:spcPts val="0"/>
              </a:spcAft>
              <a:buSzPts val="2400"/>
              <a:buNone/>
            </a:pPr>
            <a:r>
              <a:t/>
            </a:r>
          </a:p>
        </p:txBody>
      </p:sp>
      <p:sp>
        <p:nvSpPr>
          <p:cNvPr id="1048811" name="Google Shape;470;p49"/>
          <p:cNvSpPr/>
          <p:nvPr/>
        </p:nvSpPr>
        <p:spPr>
          <a:xfrm>
            <a:off x="2741917" y="2110085"/>
            <a:ext cx="3660169" cy="923330"/>
          </a:xfrm>
          <a:prstGeom prst="rect"/>
          <a:noFill/>
          <a:ln>
            <a:noFill/>
          </a:ln>
        </p:spPr>
        <p:txBody>
          <a:bodyPr anchor="t" anchorCtr="0" bIns="45700" lIns="91425" rIns="91425" spcFirstLastPara="1" tIns="45700" wrap="square">
            <a:noAutofit/>
          </a:bodyPr>
          <a:p>
            <a:pPr algn="ctr" indent="0" lvl="0" marL="0" marR="0" rtl="0">
              <a:spcBef>
                <a:spcPts val="0"/>
              </a:spcBef>
              <a:spcAft>
                <a:spcPts val="0"/>
              </a:spcAft>
              <a:buNone/>
            </a:pPr>
            <a:r>
              <a:rPr b="1" cap="none" sz="5400" lang="en-US">
                <a:solidFill>
                  <a:srgbClr val="A2A2E0"/>
                </a:solidFill>
                <a:latin typeface="Arial"/>
                <a:ea typeface="Arial"/>
                <a:cs typeface="Arial"/>
                <a:sym typeface="Aria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3" name="Shape 118"/>
        <p:cNvGrpSpPr/>
        <p:nvPr/>
      </p:nvGrpSpPr>
      <p:grpSpPr>
        <a:xfrm>
          <a:off x="0" y="0"/>
          <a:ext cx="0" cy="0"/>
          <a:chOff x="0" y="0"/>
          <a:chExt cx="0" cy="0"/>
        </a:xfrm>
      </p:grpSpPr>
      <p:pic>
        <p:nvPicPr>
          <p:cNvPr id="2097161" name="Google Shape;119;p16"/>
          <p:cNvPicPr preferRelativeResize="0">
            <a:picLocks/>
          </p:cNvPicPr>
          <p:nvPr/>
        </p:nvPicPr>
        <p:blipFill rotWithShape="1">
          <a:blip xmlns:r="http://schemas.openxmlformats.org/officeDocument/2006/relationships" r:embed="rId1">
            <a:alphaModFix/>
          </a:blip>
          <a:srcRect l="0" t="0" r="0" b="0"/>
          <a:stretch>
            <a:fillRect/>
          </a:stretch>
        </p:blipFill>
        <p:spPr>
          <a:xfrm>
            <a:off x="0" y="-465083"/>
            <a:ext cx="9199179" cy="6134012"/>
          </a:xfrm>
          <a:prstGeom prst="rect"/>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6" name="Shape 124"/>
        <p:cNvGrpSpPr/>
        <p:nvPr/>
      </p:nvGrpSpPr>
      <p:grpSpPr>
        <a:xfrm>
          <a:off x="0" y="0"/>
          <a:ext cx="0" cy="0"/>
          <a:chOff x="0" y="0"/>
          <a:chExt cx="0" cy="0"/>
        </a:xfrm>
      </p:grpSpPr>
      <p:sp>
        <p:nvSpPr>
          <p:cNvPr id="1048611" name="Google Shape;125;p17"/>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AI</a:t>
            </a:r>
          </a:p>
        </p:txBody>
      </p:sp>
      <p:pic>
        <p:nvPicPr>
          <p:cNvPr id="2097162" name="Google Shape;126;p17"/>
          <p:cNvPicPr preferRelativeResize="0">
            <a:picLocks/>
          </p:cNvPicPr>
          <p:nvPr/>
        </p:nvPicPr>
        <p:blipFill rotWithShape="1">
          <a:blip xmlns:r="http://schemas.openxmlformats.org/officeDocument/2006/relationships" r:embed="rId1">
            <a:alphaModFix/>
          </a:blip>
          <a:srcRect l="0" t="0" r="0" b="0"/>
          <a:stretch>
            <a:fillRect/>
          </a:stretch>
        </p:blipFill>
        <p:spPr>
          <a:xfrm>
            <a:off x="4572000" y="800618"/>
            <a:ext cx="2438399" cy="4337153"/>
          </a:xfrm>
          <a:prstGeom prst="rect"/>
          <a:noFill/>
          <a:ln>
            <a:noFill/>
          </a:ln>
        </p:spPr>
      </p:pic>
      <p:pic>
        <p:nvPicPr>
          <p:cNvPr id="2097163" name="Google Shape;127;p17"/>
          <p:cNvPicPr preferRelativeResize="0">
            <a:picLocks/>
          </p:cNvPicPr>
          <p:nvPr/>
        </p:nvPicPr>
        <p:blipFill rotWithShape="1">
          <a:blip xmlns:r="http://schemas.openxmlformats.org/officeDocument/2006/relationships" r:embed="rId2">
            <a:alphaModFix/>
          </a:blip>
          <a:srcRect l="0" t="0" r="0" b="0"/>
          <a:stretch>
            <a:fillRect/>
          </a:stretch>
        </p:blipFill>
        <p:spPr>
          <a:xfrm>
            <a:off x="2133600" y="819150"/>
            <a:ext cx="2422397" cy="4305300"/>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7163"/>
                                        </p:tgtEl>
                                        <p:attrNameLst>
                                          <p:attrName>style.visibility</p:attrName>
                                        </p:attrNameLst>
                                      </p:cBhvr>
                                      <p:to>
                                        <p:strVal val="visible"/>
                                      </p:to>
                                    </p:set>
                                    <p:animEffect transition="in" filter="fade">
                                      <p:cBhvr>
                                        <p:cTn dur="5000"/>
                                        <p:tgtEl>
                                          <p:spTgt spid="2097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9" name="Shape 132"/>
        <p:cNvGrpSpPr/>
        <p:nvPr/>
      </p:nvGrpSpPr>
      <p:grpSpPr>
        <a:xfrm>
          <a:off x="0" y="0"/>
          <a:ext cx="0" cy="0"/>
          <a:chOff x="0" y="0"/>
          <a:chExt cx="0" cy="0"/>
        </a:xfrm>
      </p:grpSpPr>
      <p:sp>
        <p:nvSpPr>
          <p:cNvPr id="1048615" name="Google Shape;133;p18"/>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solidFill>
                  <a:schemeClr val="dk1"/>
                </a:solidFill>
              </a:rPr>
              <a:t>Today</a:t>
            </a:r>
          </a:p>
        </p:txBody>
      </p:sp>
      <p:sp>
        <p:nvSpPr>
          <p:cNvPr id="1048616" name="Google Shape;134;p18"/>
          <p:cNvSpPr txBox="1"/>
          <p:nvPr>
            <p:ph type="body" idx="1"/>
          </p:nvPr>
        </p:nvSpPr>
        <p:spPr>
          <a:xfrm>
            <a:off x="838200" y="838200"/>
            <a:ext cx="4495800" cy="3927873"/>
          </a:xfrm>
          <a:prstGeom prst="rect"/>
          <a:noFill/>
          <a:ln>
            <a:noFill/>
          </a:ln>
        </p:spPr>
        <p:txBody>
          <a:bodyPr anchor="t" anchorCtr="0" bIns="34275" lIns="68575" rIns="68575" spcFirstLastPara="1" tIns="34275" wrap="square">
            <a:noAutofit/>
          </a:bodyPr>
          <a:p>
            <a:pPr algn="l" indent="-219068" lvl="0" marL="257168" rtl="0">
              <a:spcBef>
                <a:spcPts val="0"/>
              </a:spcBef>
              <a:spcAft>
                <a:spcPts val="0"/>
              </a:spcAft>
              <a:buSzPts val="600"/>
              <a:buNone/>
            </a:pPr>
            <a:r>
              <a:t/>
            </a:r>
            <a:endParaRPr sz="600"/>
          </a:p>
          <a:p>
            <a:pPr algn="l" indent="-257168" lvl="0" marL="257168" rtl="0">
              <a:spcBef>
                <a:spcPts val="480"/>
              </a:spcBef>
              <a:spcAft>
                <a:spcPts val="0"/>
              </a:spcAft>
              <a:buSzPts val="2400"/>
              <a:buChar char="o"/>
            </a:pPr>
            <a:r>
              <a:rPr lang="en-US"/>
              <a:t>What is artificial intelligence?</a:t>
            </a:r>
          </a:p>
          <a:p>
            <a:pPr algn="l" indent="-104768" lvl="0" marL="257168" rtl="0">
              <a:spcBef>
                <a:spcPts val="480"/>
              </a:spcBef>
              <a:spcAft>
                <a:spcPts val="0"/>
              </a:spcAft>
              <a:buSzPts val="2400"/>
              <a:buNone/>
            </a:pPr>
            <a:r>
              <a:t/>
            </a:r>
          </a:p>
          <a:p>
            <a:pPr algn="l" indent="-257168" lvl="0" marL="257168" rtl="0">
              <a:spcBef>
                <a:spcPts val="480"/>
              </a:spcBef>
              <a:spcAft>
                <a:spcPts val="0"/>
              </a:spcAft>
              <a:buSzPts val="2400"/>
              <a:buChar char="o"/>
            </a:pPr>
            <a:r>
              <a:rPr lang="en-US"/>
              <a:t>Where did it come from/What can AI do?</a:t>
            </a:r>
          </a:p>
          <a:p>
            <a:pPr algn="l" indent="-214308" lvl="1" marL="557199" rtl="0">
              <a:spcBef>
                <a:spcPts val="420"/>
              </a:spcBef>
              <a:spcAft>
                <a:spcPts val="0"/>
              </a:spcAft>
              <a:buSzPts val="2100"/>
              <a:buChar char="o"/>
            </a:pPr>
            <a:r>
              <a:rPr lang="en-US"/>
              <a:t>What should we and shouldn’t we worry about? What can we do about the things we should worry about?</a:t>
            </a:r>
          </a:p>
          <a:p>
            <a:pPr algn="l" indent="-104768" lvl="0" marL="257168" rtl="0">
              <a:spcBef>
                <a:spcPts val="480"/>
              </a:spcBef>
              <a:spcAft>
                <a:spcPts val="0"/>
              </a:spcAft>
              <a:buSzPts val="2400"/>
              <a:buNone/>
            </a:pPr>
            <a:r>
              <a:t/>
            </a:r>
          </a:p>
          <a:p>
            <a:pPr algn="l" indent="-257168" lvl="0" marL="257168" rtl="0">
              <a:spcBef>
                <a:spcPts val="480"/>
              </a:spcBef>
              <a:spcAft>
                <a:spcPts val="0"/>
              </a:spcAft>
              <a:buSzPts val="2400"/>
              <a:buChar char="o"/>
            </a:pPr>
            <a:r>
              <a:rPr lang="en-US"/>
              <a:t>What is this course?</a:t>
            </a:r>
          </a:p>
        </p:txBody>
      </p:sp>
      <p:pic>
        <p:nvPicPr>
          <p:cNvPr id="2097164" name="Google Shape;135;p18" descr="C:\Temp\ketrina\Today.png"/>
          <p:cNvPicPr preferRelativeResize="0">
            <a:picLocks/>
          </p:cNvPicPr>
          <p:nvPr/>
        </p:nvPicPr>
        <p:blipFill rotWithShape="1">
          <a:blip xmlns:r="http://schemas.openxmlformats.org/officeDocument/2006/relationships" r:embed="rId1">
            <a:alphaModFix/>
          </a:blip>
          <a:srcRect l="0" t="0" r="0" b="0"/>
          <a:stretch>
            <a:fillRect/>
          </a:stretch>
        </p:blipFill>
        <p:spPr>
          <a:xfrm>
            <a:off x="5334000" y="1123950"/>
            <a:ext cx="3037390" cy="3400425"/>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2" name="Shape 139"/>
        <p:cNvGrpSpPr/>
        <p:nvPr/>
      </p:nvGrpSpPr>
      <p:grpSpPr>
        <a:xfrm>
          <a:off x="0" y="0"/>
          <a:ext cx="0" cy="0"/>
          <a:chOff x="0" y="0"/>
          <a:chExt cx="0" cy="0"/>
        </a:xfrm>
      </p:grpSpPr>
      <p:sp>
        <p:nvSpPr>
          <p:cNvPr id="1048620" name="Google Shape;140;p19"/>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This lecture:</a:t>
            </a:r>
          </a:p>
        </p:txBody>
      </p:sp>
      <p:sp>
        <p:nvSpPr>
          <p:cNvPr id="1048621" name="Google Shape;141;p19"/>
          <p:cNvSpPr txBox="1"/>
          <p:nvPr>
            <p:ph type="body" idx="1"/>
          </p:nvPr>
        </p:nvSpPr>
        <p:spPr>
          <a:xfrm>
            <a:off x="304800" y="1047750"/>
            <a:ext cx="8534400" cy="3546873"/>
          </a:xfrm>
          <a:prstGeom prst="rect"/>
          <a:noFill/>
          <a:ln>
            <a:noFill/>
          </a:ln>
        </p:spPr>
        <p:txBody>
          <a:bodyPr anchor="t" anchorCtr="0" bIns="34275" lIns="68575" rIns="68575" spcFirstLastPara="1" tIns="34275" wrap="square">
            <a:noAutofit/>
          </a:bodyPr>
          <a:p>
            <a:pPr algn="l" indent="-257168" lvl="0" marL="257168" rtl="0">
              <a:spcBef>
                <a:spcPts val="0"/>
              </a:spcBef>
              <a:spcAft>
                <a:spcPts val="0"/>
              </a:spcAft>
              <a:buSzPts val="2400"/>
              <a:buChar char="o"/>
            </a:pPr>
            <a:r>
              <a:rPr lang="en-US"/>
              <a:t>What is it / what are the basics of how it works?</a:t>
            </a:r>
          </a:p>
          <a:p>
            <a:pPr algn="l" indent="-257168" lvl="0" marL="257168" rtl="0">
              <a:spcBef>
                <a:spcPts val="480"/>
              </a:spcBef>
              <a:spcAft>
                <a:spcPts val="0"/>
              </a:spcAft>
              <a:buSzPts val="2400"/>
              <a:buChar char="o"/>
            </a:pPr>
            <a:r>
              <a:rPr lang="en-US"/>
              <a:t>What are things we should and should not worry about?</a:t>
            </a:r>
          </a:p>
          <a:p>
            <a:pPr algn="l" indent="-214308" lvl="1" marL="557199" rtl="0">
              <a:spcBef>
                <a:spcPts val="420"/>
              </a:spcBef>
              <a:spcAft>
                <a:spcPts val="0"/>
              </a:spcAft>
              <a:buSzPts val="2100"/>
              <a:buChar char="o"/>
            </a:pPr>
            <a:r>
              <a:rPr lang="en-US"/>
              <a:t>How might we fix the things we should worry about?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5" name="Shape 146"/>
        <p:cNvGrpSpPr/>
        <p:nvPr/>
      </p:nvGrpSpPr>
      <p:grpSpPr>
        <a:xfrm>
          <a:off x="0" y="0"/>
          <a:ext cx="0" cy="0"/>
          <a:chOff x="0" y="0"/>
          <a:chExt cx="0" cy="0"/>
        </a:xfrm>
      </p:grpSpPr>
      <p:sp>
        <p:nvSpPr>
          <p:cNvPr id="1048624" name="Google Shape;147;p20"/>
          <p:cNvSpPr txBox="1"/>
          <p:nvPr>
            <p:ph type="title"/>
          </p:nvPr>
        </p:nvSpPr>
        <p:spPr>
          <a:xfrm>
            <a:off x="0" y="-19050"/>
            <a:ext cx="9144000" cy="857250"/>
          </a:xfrm>
          <a:prstGeom prst="rect"/>
          <a:noFill/>
          <a:ln>
            <a:noFill/>
          </a:ln>
        </p:spPr>
        <p:txBody>
          <a:bodyPr anchor="ctr" anchorCtr="0" bIns="34275" lIns="68575" rIns="68575" spcFirstLastPara="1" tIns="34275" wrap="square">
            <a:noAutofit/>
          </a:bodyPr>
          <a:p>
            <a:pPr algn="ctr" indent="0" lvl="0" marL="0" rtl="0">
              <a:spcBef>
                <a:spcPts val="0"/>
              </a:spcBef>
              <a:spcAft>
                <a:spcPts val="0"/>
              </a:spcAft>
              <a:buNone/>
            </a:pPr>
            <a:r>
              <a:rPr lang="en-US"/>
              <a:t>What is AI?</a:t>
            </a:r>
          </a:p>
        </p:txBody>
      </p:sp>
      <p:sp>
        <p:nvSpPr>
          <p:cNvPr id="1048625" name="Google Shape;148;p20"/>
          <p:cNvSpPr txBox="1"/>
          <p:nvPr/>
        </p:nvSpPr>
        <p:spPr>
          <a:xfrm>
            <a:off x="2152650" y="1047750"/>
            <a:ext cx="5543550" cy="434578"/>
          </a:xfrm>
          <a:prstGeom prst="rect"/>
          <a:noFill/>
          <a:ln>
            <a:noFill/>
          </a:ln>
        </p:spPr>
        <p:txBody>
          <a:bodyPr anchor="t" anchorCtr="0" bIns="34275" lIns="68575" rIns="68575" spcFirstLastPara="1" tIns="34275" wrap="square">
            <a:spAutoFit/>
          </a:bodyPr>
          <a:p>
            <a:pPr algn="l" indent="0" lvl="0" marL="0" marR="0" rtl="0">
              <a:spcBef>
                <a:spcPts val="0"/>
              </a:spcBef>
              <a:spcAft>
                <a:spcPts val="0"/>
              </a:spcAft>
              <a:buNone/>
            </a:pPr>
            <a:r>
              <a:rPr b="0" cap="none" sz="2400" i="0" lang="en-US" strike="noStrike" u="none">
                <a:solidFill>
                  <a:schemeClr val="dk1"/>
                </a:solidFill>
                <a:latin typeface="Palatino"/>
                <a:ea typeface="Palatino"/>
                <a:cs typeface="Palatino"/>
                <a:sym typeface="Palatino"/>
              </a:rPr>
              <a:t>The science of making machines that:</a:t>
            </a:r>
          </a:p>
        </p:txBody>
      </p:sp>
      <p:sp>
        <p:nvSpPr>
          <p:cNvPr id="1048626" name="Google Shape;149;p20"/>
          <p:cNvSpPr txBox="1"/>
          <p:nvPr/>
        </p:nvSpPr>
        <p:spPr>
          <a:xfrm>
            <a:off x="304800" y="2114550"/>
            <a:ext cx="2133600" cy="707886"/>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rPr b="0" cap="none" sz="2000" i="0" lang="en-US" strike="noStrike" u="none">
                <a:solidFill>
                  <a:schemeClr val="accent2"/>
                </a:solidFill>
                <a:latin typeface="Palatino"/>
                <a:ea typeface="Palatino"/>
                <a:cs typeface="Palatino"/>
                <a:sym typeface="Palatino"/>
              </a:rPr>
              <a:t>Think like people</a:t>
            </a:r>
          </a:p>
        </p:txBody>
      </p:sp>
      <p:sp>
        <p:nvSpPr>
          <p:cNvPr id="1048627" name="Google Shape;150;p20"/>
          <p:cNvSpPr txBox="1"/>
          <p:nvPr/>
        </p:nvSpPr>
        <p:spPr>
          <a:xfrm>
            <a:off x="304800" y="3650218"/>
            <a:ext cx="2133600" cy="400110"/>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rPr b="0" cap="none" sz="2000" i="0" lang="en-US" strike="noStrike" u="none">
                <a:solidFill>
                  <a:schemeClr val="accent2"/>
                </a:solidFill>
                <a:latin typeface="Palatino"/>
                <a:ea typeface="Palatino"/>
                <a:cs typeface="Palatino"/>
                <a:sym typeface="Palatino"/>
              </a:rPr>
              <a:t>Act like people</a:t>
            </a:r>
          </a:p>
        </p:txBody>
      </p:sp>
      <p:sp>
        <p:nvSpPr>
          <p:cNvPr id="1048628" name="Google Shape;151;p20"/>
          <p:cNvSpPr txBox="1"/>
          <p:nvPr/>
        </p:nvSpPr>
        <p:spPr>
          <a:xfrm>
            <a:off x="6629400" y="2114550"/>
            <a:ext cx="2133600" cy="400110"/>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rPr b="0" cap="none" sz="2000" i="0" lang="en-US" strike="noStrike" u="none">
                <a:solidFill>
                  <a:schemeClr val="accent2"/>
                </a:solidFill>
                <a:latin typeface="Palatino"/>
                <a:ea typeface="Palatino"/>
                <a:cs typeface="Palatino"/>
                <a:sym typeface="Palatino"/>
              </a:rPr>
              <a:t>Think rationally</a:t>
            </a:r>
          </a:p>
        </p:txBody>
      </p:sp>
      <p:sp>
        <p:nvSpPr>
          <p:cNvPr id="1048629" name="Google Shape;152;p20"/>
          <p:cNvSpPr txBox="1"/>
          <p:nvPr/>
        </p:nvSpPr>
        <p:spPr>
          <a:xfrm>
            <a:off x="6629400" y="3650218"/>
            <a:ext cx="2133600" cy="400110"/>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rPr b="0" cap="none" sz="2000" i="0" lang="en-US" strike="noStrike" u="none">
                <a:solidFill>
                  <a:schemeClr val="accent2"/>
                </a:solidFill>
                <a:latin typeface="Palatino"/>
                <a:ea typeface="Palatino"/>
                <a:cs typeface="Palatino"/>
                <a:sym typeface="Palatino"/>
              </a:rPr>
              <a:t>Act rationally</a:t>
            </a:r>
          </a:p>
        </p:txBody>
      </p:sp>
      <p:pic>
        <p:nvPicPr>
          <p:cNvPr id="2097165" name="Google Shape;153;p20" descr="C:\Users\Dan\AppData\Local\Microsoft\Windows\Temporary Internet Files\Content.IE5\G6UMHP36\WhatIsAI.png"/>
          <p:cNvPicPr preferRelativeResize="0">
            <a:picLocks/>
          </p:cNvPicPr>
          <p:nvPr/>
        </p:nvPicPr>
        <p:blipFill rotWithShape="1">
          <a:blip xmlns:r="http://schemas.openxmlformats.org/officeDocument/2006/relationships" r:embed="rId1">
            <a:alphaModFix/>
          </a:blip>
          <a:srcRect l="0" t="0" r="0" b="0"/>
          <a:stretch>
            <a:fillRect/>
          </a:stretch>
        </p:blipFill>
        <p:spPr>
          <a:xfrm>
            <a:off x="2514600" y="1657350"/>
            <a:ext cx="4064000" cy="3048000"/>
          </a:xfrm>
          <a:prstGeom prst="rect"/>
          <a:noFill/>
          <a:ln>
            <a:noFill/>
          </a:ln>
        </p:spPr>
      </p:pic>
      <p:sp>
        <p:nvSpPr>
          <p:cNvPr id="1048630" name="Google Shape;154;p20"/>
          <p:cNvSpPr/>
          <p:nvPr/>
        </p:nvSpPr>
        <p:spPr>
          <a:xfrm>
            <a:off x="311624" y="1504950"/>
            <a:ext cx="4191000" cy="167640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r>
              <a:t/>
            </a:r>
            <a:endParaRPr b="0" cap="none" sz="1800" i="0" strike="noStrike" u="none">
              <a:solidFill>
                <a:schemeClr val="lt1"/>
              </a:solidFill>
              <a:latin typeface="Palatino"/>
              <a:ea typeface="Palatino"/>
              <a:cs typeface="Palatino"/>
              <a:sym typeface="Palatino"/>
            </a:endParaRPr>
          </a:p>
        </p:txBody>
      </p:sp>
      <p:sp>
        <p:nvSpPr>
          <p:cNvPr id="1048631" name="Google Shape;155;p20"/>
          <p:cNvSpPr/>
          <p:nvPr/>
        </p:nvSpPr>
        <p:spPr>
          <a:xfrm>
            <a:off x="4523096" y="1504950"/>
            <a:ext cx="4191000" cy="167640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r>
              <a:t/>
            </a:r>
            <a:endParaRPr b="0" cap="none" sz="1800" i="0" strike="noStrike" u="none">
              <a:solidFill>
                <a:schemeClr val="lt1"/>
              </a:solidFill>
              <a:latin typeface="Palatino"/>
              <a:ea typeface="Palatino"/>
              <a:cs typeface="Palatino"/>
              <a:sym typeface="Palatino"/>
            </a:endParaRPr>
          </a:p>
        </p:txBody>
      </p:sp>
      <p:sp>
        <p:nvSpPr>
          <p:cNvPr id="1048632" name="Google Shape;156;p20"/>
          <p:cNvSpPr/>
          <p:nvPr/>
        </p:nvSpPr>
        <p:spPr>
          <a:xfrm>
            <a:off x="311624" y="3187038"/>
            <a:ext cx="4191000" cy="167640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r>
              <a:t/>
            </a:r>
            <a:endParaRPr b="0" cap="none" sz="1800" i="0" strike="noStrike" u="none">
              <a:solidFill>
                <a:schemeClr val="lt1"/>
              </a:solidFill>
              <a:latin typeface="Palatino"/>
              <a:ea typeface="Palatino"/>
              <a:cs typeface="Palatino"/>
              <a:sym typeface="Palatino"/>
            </a:endParaRPr>
          </a:p>
        </p:txBody>
      </p:sp>
      <p:sp>
        <p:nvSpPr>
          <p:cNvPr id="1048633" name="Google Shape;157;p20"/>
          <p:cNvSpPr/>
          <p:nvPr/>
        </p:nvSpPr>
        <p:spPr>
          <a:xfrm>
            <a:off x="4523096" y="3194998"/>
            <a:ext cx="4191000" cy="167640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r>
              <a:t/>
            </a:r>
            <a:endParaRPr b="0" cap="none" sz="1800" i="0" strike="noStrike" u="none">
              <a:solidFill>
                <a:schemeClr val="lt1"/>
              </a:solidFill>
              <a:latin typeface="Palatino"/>
              <a:ea typeface="Palatino"/>
              <a:cs typeface="Palatino"/>
              <a:sym typeface="Palati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486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486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486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486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Shape 161"/>
        <p:cNvGrpSpPr/>
        <p:nvPr/>
      </p:nvGrpSpPr>
      <p:grpSpPr>
        <a:xfrm>
          <a:off x="0" y="0"/>
          <a:ext cx="0" cy="0"/>
          <a:chOff x="0" y="0"/>
          <a:chExt cx="0" cy="0"/>
        </a:xfrm>
      </p:grpSpPr>
      <p:sp>
        <p:nvSpPr>
          <p:cNvPr id="1048637" name="Google Shape;162;p21"/>
          <p:cNvSpPr txBox="1"/>
          <p:nvPr>
            <p:ph type="title"/>
          </p:nvPr>
        </p:nvSpPr>
        <p:spPr>
          <a:xfrm>
            <a:off x="0" y="-19050"/>
            <a:ext cx="9144000" cy="857250"/>
          </a:xfrm>
          <a:prstGeom prst="rect"/>
          <a:noFill/>
          <a:ln>
            <a:noFill/>
          </a:ln>
        </p:spPr>
        <p:txBody>
          <a:bodyPr anchor="ctr" anchorCtr="0" bIns="34275" lIns="68575" rIns="99050" spcFirstLastPara="1" tIns="34275" wrap="square">
            <a:noAutofit/>
          </a:bodyPr>
          <a:p>
            <a:pPr algn="ctr" indent="0" lvl="0" marL="0" rtl="0">
              <a:spcBef>
                <a:spcPts val="0"/>
              </a:spcBef>
              <a:spcAft>
                <a:spcPts val="0"/>
              </a:spcAft>
              <a:buNone/>
            </a:pPr>
            <a:r>
              <a:rPr lang="en-US"/>
              <a:t>Rational Decisions</a:t>
            </a:r>
          </a:p>
        </p:txBody>
      </p:sp>
      <p:sp>
        <p:nvSpPr>
          <p:cNvPr id="1048638" name="Google Shape;163;p21"/>
          <p:cNvSpPr/>
          <p:nvPr/>
        </p:nvSpPr>
        <p:spPr>
          <a:xfrm>
            <a:off x="1524000" y="1123950"/>
            <a:ext cx="6858000" cy="1933575"/>
          </a:xfrm>
          <a:prstGeom prst="rect"/>
          <a:noFill/>
          <a:ln>
            <a:noFill/>
          </a:ln>
        </p:spPr>
        <p:txBody>
          <a:bodyPr anchor="t" anchorCtr="0" bIns="0" lIns="0" rIns="30475" spcFirstLastPara="1" tIns="0" wrap="square">
            <a:noAutofit/>
          </a:bodyPr>
          <a:p>
            <a:pPr algn="l" indent="0" lvl="0" marL="29765" marR="0" rtl="0">
              <a:spcBef>
                <a:spcPts val="0"/>
              </a:spcBef>
              <a:spcAft>
                <a:spcPts val="0"/>
              </a:spcAft>
              <a:buNone/>
            </a:pPr>
            <a:r>
              <a:rPr b="0" cap="none" sz="1800" i="0" lang="en-US" strike="noStrike" u="none">
                <a:solidFill>
                  <a:schemeClr val="dk1"/>
                </a:solidFill>
                <a:latin typeface="Palatino"/>
                <a:ea typeface="Palatino"/>
                <a:cs typeface="Palatino"/>
                <a:sym typeface="Palatino"/>
              </a:rPr>
              <a:t>  We’ll use the term </a:t>
            </a:r>
            <a:r>
              <a:rPr b="1" cap="none" sz="1800" i="0" lang="en-US" strike="noStrike" u="none">
                <a:solidFill>
                  <a:schemeClr val="dk1"/>
                </a:solidFill>
                <a:latin typeface="Palatino"/>
                <a:ea typeface="Palatino"/>
                <a:cs typeface="Palatino"/>
                <a:sym typeface="Palatino"/>
              </a:rPr>
              <a:t>rational</a:t>
            </a:r>
            <a:r>
              <a:rPr b="0" cap="none" sz="1800" i="0" lang="en-US" strike="noStrike" u="none">
                <a:solidFill>
                  <a:schemeClr val="dk1"/>
                </a:solidFill>
                <a:latin typeface="Palatino"/>
                <a:ea typeface="Palatino"/>
                <a:cs typeface="Palatino"/>
                <a:sym typeface="Palatino"/>
              </a:rPr>
              <a:t> in a very specific, technical way:</a:t>
            </a:r>
          </a:p>
          <a:p>
            <a:pPr algn="l" indent="-142875" lvl="1" marL="372657" marR="0" rtl="0">
              <a:spcBef>
                <a:spcPts val="750"/>
              </a:spcBef>
              <a:spcAft>
                <a:spcPts val="0"/>
              </a:spcAft>
              <a:buClr>
                <a:schemeClr val="dk1"/>
              </a:buClr>
              <a:buSzPts val="2250"/>
              <a:buFont typeface="Noto Sans Symbols"/>
              <a:buChar char="▪"/>
            </a:pPr>
            <a:r>
              <a:rPr b="0" cap="none" sz="1800" i="0" lang="en-US" strike="noStrike" u="none">
                <a:solidFill>
                  <a:schemeClr val="dk1"/>
                </a:solidFill>
                <a:latin typeface="Palatino"/>
                <a:ea typeface="Palatino"/>
                <a:cs typeface="Palatino"/>
                <a:sym typeface="Palatino"/>
              </a:rPr>
              <a:t> Rational: maximally achieving pre-defined goals</a:t>
            </a:r>
            <a:endParaRPr b="0" cap="none" sz="1800" i="1" strike="noStrike" u="none">
              <a:solidFill>
                <a:schemeClr val="dk1"/>
              </a:solidFill>
              <a:latin typeface="Palatino"/>
              <a:ea typeface="Palatino"/>
              <a:cs typeface="Palatino"/>
              <a:sym typeface="Palatino"/>
            </a:endParaRPr>
          </a:p>
          <a:p>
            <a:pPr algn="l" indent="-142875" lvl="1" marL="372657" marR="0" rtl="0">
              <a:spcBef>
                <a:spcPts val="750"/>
              </a:spcBef>
              <a:spcAft>
                <a:spcPts val="0"/>
              </a:spcAft>
              <a:buClr>
                <a:schemeClr val="dk1"/>
              </a:buClr>
              <a:buSzPts val="2250"/>
              <a:buFont typeface="Noto Sans Symbols"/>
              <a:buChar char="▪"/>
            </a:pPr>
            <a:r>
              <a:rPr b="0" cap="none" sz="1800" i="0" lang="en-US" strike="noStrike" u="none">
                <a:solidFill>
                  <a:schemeClr val="dk1"/>
                </a:solidFill>
                <a:latin typeface="Palatino"/>
                <a:ea typeface="Palatino"/>
                <a:cs typeface="Palatino"/>
                <a:sym typeface="Palatino"/>
              </a:rPr>
              <a:t> Rationality</a:t>
            </a:r>
            <a:r>
              <a:rPr b="1" cap="none" sz="1800" i="0" lang="en-US" strike="noStrike" u="none">
                <a:solidFill>
                  <a:schemeClr val="dk1"/>
                </a:solidFill>
                <a:latin typeface="Palatino"/>
                <a:ea typeface="Palatino"/>
                <a:cs typeface="Palatino"/>
                <a:sym typeface="Palatino"/>
              </a:rPr>
              <a:t> </a:t>
            </a:r>
            <a:r>
              <a:rPr b="0" cap="none" sz="1800" i="0" lang="en-US" strike="noStrike" u="none">
                <a:solidFill>
                  <a:schemeClr val="dk1"/>
                </a:solidFill>
                <a:latin typeface="Palatino"/>
                <a:ea typeface="Palatino"/>
                <a:cs typeface="Palatino"/>
                <a:sym typeface="Palatino"/>
              </a:rPr>
              <a:t>only concerns what decisions are made </a:t>
            </a:r>
          </a:p>
          <a:p>
            <a:pPr algn="l" indent="0" lvl="1" marL="372657" marR="0" rtl="0">
              <a:spcBef>
                <a:spcPts val="750"/>
              </a:spcBef>
              <a:spcAft>
                <a:spcPts val="0"/>
              </a:spcAft>
              <a:buNone/>
            </a:pPr>
            <a:r>
              <a:rPr b="0" cap="none" sz="1800" i="0" lang="en-US" strike="noStrike" u="none">
                <a:solidFill>
                  <a:schemeClr val="dk1"/>
                </a:solidFill>
                <a:latin typeface="Palatino"/>
                <a:ea typeface="Palatino"/>
                <a:cs typeface="Palatino"/>
                <a:sym typeface="Palatino"/>
              </a:rPr>
              <a:t>   (not the thought process behind them)</a:t>
            </a:r>
          </a:p>
          <a:p>
            <a:pPr algn="l" indent="-142875" lvl="1" marL="372657" marR="0" rtl="0">
              <a:spcBef>
                <a:spcPts val="750"/>
              </a:spcBef>
              <a:spcAft>
                <a:spcPts val="0"/>
              </a:spcAft>
              <a:buClr>
                <a:schemeClr val="dk1"/>
              </a:buClr>
              <a:buSzPts val="2250"/>
              <a:buFont typeface="Noto Sans Symbols"/>
              <a:buChar char="▪"/>
            </a:pPr>
            <a:r>
              <a:rPr b="0" cap="none" sz="1800" i="0" lang="en-US" strike="noStrike" u="none">
                <a:solidFill>
                  <a:schemeClr val="dk1"/>
                </a:solidFill>
                <a:latin typeface="Palatino"/>
                <a:ea typeface="Palatino"/>
                <a:cs typeface="Palatino"/>
                <a:sym typeface="Palatino"/>
              </a:rPr>
              <a:t> Goals are expressed in terms of the </a:t>
            </a:r>
            <a:r>
              <a:rPr b="1" cap="none" sz="1800" i="0" lang="en-US" strike="noStrike" u="none">
                <a:solidFill>
                  <a:schemeClr val="dk1"/>
                </a:solidFill>
                <a:latin typeface="Palatino"/>
                <a:ea typeface="Palatino"/>
                <a:cs typeface="Palatino"/>
                <a:sym typeface="Palatino"/>
              </a:rPr>
              <a:t>utility</a:t>
            </a:r>
            <a:r>
              <a:rPr b="0" cap="none" sz="1800" i="0" lang="en-US" strike="noStrike" u="none">
                <a:solidFill>
                  <a:schemeClr val="dk1"/>
                </a:solidFill>
                <a:latin typeface="Palatino"/>
                <a:ea typeface="Palatino"/>
                <a:cs typeface="Palatino"/>
                <a:sym typeface="Palatino"/>
              </a:rPr>
              <a:t> of outcomes</a:t>
            </a:r>
          </a:p>
          <a:p>
            <a:pPr algn="l" indent="-142875" lvl="1" marL="372657" marR="0" rtl="0">
              <a:spcBef>
                <a:spcPts val="750"/>
              </a:spcBef>
              <a:spcAft>
                <a:spcPts val="0"/>
              </a:spcAft>
              <a:buClr>
                <a:srgbClr val="1212D2"/>
              </a:buClr>
              <a:buSzPts val="2250"/>
              <a:buFont typeface="Noto Sans Symbols"/>
              <a:buChar char="▪"/>
            </a:pPr>
            <a:r>
              <a:rPr b="0" cap="none" sz="1800" i="0" lang="en-US" strike="noStrike" u="none">
                <a:solidFill>
                  <a:srgbClr val="1212D2"/>
                </a:solidFill>
                <a:latin typeface="Palatino"/>
                <a:ea typeface="Palatino"/>
                <a:cs typeface="Palatino"/>
                <a:sym typeface="Palatino"/>
              </a:rPr>
              <a:t> Being rational means </a:t>
            </a:r>
            <a:r>
              <a:rPr b="1" cap="none" sz="1800" i="0" lang="en-US" strike="noStrike" u="none">
                <a:solidFill>
                  <a:srgbClr val="1212D2"/>
                </a:solidFill>
                <a:latin typeface="Palatino"/>
                <a:ea typeface="Palatino"/>
                <a:cs typeface="Palatino"/>
                <a:sym typeface="Palatino"/>
              </a:rPr>
              <a:t>maximizing your expected utility</a:t>
            </a:r>
          </a:p>
        </p:txBody>
      </p:sp>
    </p:spTree>
  </p:cSld>
  <p:clrMapOvr>
    <a:masterClrMapping/>
  </p:clrMapOvr>
</p:sld>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CPH1701</dc:creator>
  <dcterms:created xsi:type="dcterms:W3CDTF">2022-02-22T14:37:02Z</dcterms:created>
  <dcterms:modified xsi:type="dcterms:W3CDTF">2022-02-22T14:37:02Z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654f5b726e0749fdbce7a42388a34a68</vt:lpwstr>
  </property>
</Properties>
</file>